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1" r:id="rId2"/>
    <p:sldId id="310" r:id="rId3"/>
    <p:sldId id="312" r:id="rId4"/>
    <p:sldId id="315" r:id="rId5"/>
    <p:sldId id="391" r:id="rId6"/>
    <p:sldId id="392" r:id="rId7"/>
    <p:sldId id="318" r:id="rId8"/>
    <p:sldId id="357" r:id="rId9"/>
    <p:sldId id="396" r:id="rId10"/>
    <p:sldId id="397" r:id="rId11"/>
    <p:sldId id="399" r:id="rId12"/>
    <p:sldId id="393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8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233" autoAdjust="0"/>
  </p:normalViewPr>
  <p:slideViewPr>
    <p:cSldViewPr snapToGrid="0" showGuides="1">
      <p:cViewPr varScale="1">
        <p:scale>
          <a:sx n="98" d="100"/>
          <a:sy n="98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29334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0377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01920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96209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598297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959101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26083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36211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690239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88159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936035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8517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1157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7446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793952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160544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8" name="TextBox 37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977816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524220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765302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2666222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40697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365370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52628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05638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75382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23205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819557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959101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 smtClean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 smtClean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  <a:endParaRPr lang="en-US" sz="800" b="1" spc="30" baseline="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93719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4" r:id="rId3"/>
    <p:sldLayoutId id="2147483690" r:id="rId4"/>
    <p:sldLayoutId id="2147483691" r:id="rId5"/>
    <p:sldLayoutId id="2147483672" r:id="rId6"/>
    <p:sldLayoutId id="2147483693" r:id="rId7"/>
    <p:sldLayoutId id="2147483671" r:id="rId8"/>
    <p:sldLayoutId id="2147483675" r:id="rId9"/>
    <p:sldLayoutId id="2147483682" r:id="rId10"/>
    <p:sldLayoutId id="2147483687" r:id="rId11"/>
    <p:sldLayoutId id="2147483680" r:id="rId12"/>
    <p:sldLayoutId id="2147483676" r:id="rId13"/>
    <p:sldLayoutId id="2147483692" r:id="rId14"/>
    <p:sldLayoutId id="2147483679" r:id="rId15"/>
    <p:sldLayoutId id="2147483677" r:id="rId16"/>
    <p:sldLayoutId id="2147483683" r:id="rId17"/>
    <p:sldLayoutId id="2147483684" r:id="rId18"/>
    <p:sldLayoutId id="2147483685" r:id="rId19"/>
    <p:sldLayoutId id="2147483689" r:id="rId20"/>
    <p:sldLayoutId id="2147483686" r:id="rId21"/>
    <p:sldLayoutId id="2147483681" r:id="rId22"/>
    <p:sldLayoutId id="2147483678" r:id="rId23"/>
    <p:sldLayoutId id="2147483688" r:id="rId24"/>
    <p:sldLayoutId id="2147483669" r:id="rId25"/>
    <p:sldLayoutId id="2147483668" r:id="rId26"/>
    <p:sldLayoutId id="2147483670" r:id="rId27"/>
  </p:sldLayoutIdLst>
  <p:transition spd="slow" advClick="0" advTm="3000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2775" y="2153959"/>
            <a:ext cx="537845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3400" spc="50" dirty="0" smtClean="0">
                <a:solidFill>
                  <a:schemeClr val="accent1"/>
                </a:solidFill>
                <a:latin typeface="Lato Black" panose="020F0A02020204030203" pitchFamily="34" charset="0"/>
              </a:rPr>
              <a:t>БУДУЄМО КРАЇНУ РАЗОМ!</a:t>
            </a:r>
            <a:endParaRPr lang="en-US" sz="3400" spc="50" dirty="0">
              <a:solidFill>
                <a:schemeClr val="accent2"/>
              </a:solidFill>
              <a:latin typeface="Lato Black" panose="020F0A0202020403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2069513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38136" y="3257797"/>
            <a:ext cx="682348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800" b="1" spc="50" dirty="0" smtClean="0">
                <a:solidFill>
                  <a:schemeClr val="accent3"/>
                </a:solidFill>
                <a:latin typeface="Lato" panose="020F0502020204030203" pitchFamily="34" charset="0"/>
              </a:rPr>
              <a:t>Співпраця влади, бізнесу, освіти та громади </a:t>
            </a:r>
          </a:p>
          <a:p>
            <a:pPr algn="ctr"/>
            <a:r>
              <a:rPr lang="uk-UA" sz="1800" b="1" spc="50" dirty="0" smtClean="0">
                <a:solidFill>
                  <a:schemeClr val="accent3"/>
                </a:solidFill>
                <a:latin typeface="Lato" panose="020F0502020204030203" pitchFamily="34" charset="0"/>
              </a:rPr>
              <a:t>– </a:t>
            </a:r>
          </a:p>
          <a:p>
            <a:pPr algn="ctr"/>
            <a:r>
              <a:rPr lang="uk-UA" sz="1800" b="1" spc="50" dirty="0" smtClean="0">
                <a:solidFill>
                  <a:schemeClr val="accent3"/>
                </a:solidFill>
                <a:latin typeface="Lato" panose="020F0502020204030203" pitchFamily="34" charset="0"/>
              </a:rPr>
              <a:t>запорука сталого розвитку економіки.</a:t>
            </a:r>
            <a:endParaRPr lang="en-US" sz="1800" b="1" spc="50" dirty="0">
              <a:solidFill>
                <a:schemeClr val="accent2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941" y="0"/>
            <a:ext cx="2881954" cy="216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4043739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1372604" y="1366696"/>
            <a:ext cx="3102116" cy="9387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74"/>
          <p:cNvGrpSpPr/>
          <p:nvPr/>
        </p:nvGrpSpPr>
        <p:grpSpPr>
          <a:xfrm>
            <a:off x="1527238" y="1391048"/>
            <a:ext cx="2918298" cy="258834"/>
            <a:chOff x="2760397" y="1744837"/>
            <a:chExt cx="1626997" cy="289094"/>
          </a:xfrm>
        </p:grpSpPr>
        <p:sp>
          <p:nvSpPr>
            <p:cNvPr id="176" name="TextBox 175"/>
            <p:cNvSpPr txBox="1"/>
            <p:nvPr/>
          </p:nvSpPr>
          <p:spPr>
            <a:xfrm>
              <a:off x="2760397" y="1862052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Є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балансоутримувачем</a:t>
              </a: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локації - площадки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ХАБ-Вінниця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КП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“Інститут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розвитку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міст”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33345" y="1381323"/>
            <a:ext cx="913327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ВЛАДА </a:t>
            </a: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(блок1)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52" name="Oval 96"/>
          <p:cNvSpPr/>
          <p:nvPr/>
        </p:nvSpPr>
        <p:spPr>
          <a:xfrm>
            <a:off x="679078" y="1950493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49"/>
          <p:cNvSpPr>
            <a:spLocks noEditPoints="1"/>
          </p:cNvSpPr>
          <p:nvPr/>
        </p:nvSpPr>
        <p:spPr bwMode="auto">
          <a:xfrm>
            <a:off x="783520" y="2040981"/>
            <a:ext cx="185922" cy="157714"/>
          </a:xfrm>
          <a:custGeom>
            <a:avLst/>
            <a:gdLst>
              <a:gd name="T0" fmla="*/ 185 w 265"/>
              <a:gd name="T1" fmla="*/ 190 h 225"/>
              <a:gd name="T2" fmla="*/ 185 w 265"/>
              <a:gd name="T3" fmla="*/ 225 h 225"/>
              <a:gd name="T4" fmla="*/ 0 w 265"/>
              <a:gd name="T5" fmla="*/ 225 h 225"/>
              <a:gd name="T6" fmla="*/ 0 w 265"/>
              <a:gd name="T7" fmla="*/ 179 h 225"/>
              <a:gd name="T8" fmla="*/ 23 w 265"/>
              <a:gd name="T9" fmla="*/ 158 h 225"/>
              <a:gd name="T10" fmla="*/ 57 w 265"/>
              <a:gd name="T11" fmla="*/ 120 h 225"/>
              <a:gd name="T12" fmla="*/ 46 w 265"/>
              <a:gd name="T13" fmla="*/ 90 h 225"/>
              <a:gd name="T14" fmla="*/ 36 w 265"/>
              <a:gd name="T15" fmla="*/ 71 h 225"/>
              <a:gd name="T16" fmla="*/ 40 w 265"/>
              <a:gd name="T17" fmla="*/ 61 h 225"/>
              <a:gd name="T18" fmla="*/ 37 w 265"/>
              <a:gd name="T19" fmla="*/ 40 h 225"/>
              <a:gd name="T20" fmla="*/ 79 w 265"/>
              <a:gd name="T21" fmla="*/ 0 h 225"/>
              <a:gd name="T22" fmla="*/ 122 w 265"/>
              <a:gd name="T23" fmla="*/ 40 h 225"/>
              <a:gd name="T24" fmla="*/ 119 w 265"/>
              <a:gd name="T25" fmla="*/ 61 h 225"/>
              <a:gd name="T26" fmla="*/ 123 w 265"/>
              <a:gd name="T27" fmla="*/ 71 h 225"/>
              <a:gd name="T28" fmla="*/ 113 w 265"/>
              <a:gd name="T29" fmla="*/ 90 h 225"/>
              <a:gd name="T30" fmla="*/ 101 w 265"/>
              <a:gd name="T31" fmla="*/ 120 h 225"/>
              <a:gd name="T32" fmla="*/ 136 w 265"/>
              <a:gd name="T33" fmla="*/ 158 h 225"/>
              <a:gd name="T34" fmla="*/ 185 w 265"/>
              <a:gd name="T35" fmla="*/ 190 h 225"/>
              <a:gd name="T36" fmla="*/ 206 w 265"/>
              <a:gd name="T37" fmla="*/ 225 h 225"/>
              <a:gd name="T38" fmla="*/ 206 w 265"/>
              <a:gd name="T39" fmla="*/ 187 h 225"/>
              <a:gd name="T40" fmla="*/ 157 w 265"/>
              <a:gd name="T41" fmla="*/ 143 h 225"/>
              <a:gd name="T42" fmla="*/ 168 w 265"/>
              <a:gd name="T43" fmla="*/ 122 h 225"/>
              <a:gd name="T44" fmla="*/ 159 w 265"/>
              <a:gd name="T45" fmla="*/ 100 h 225"/>
              <a:gd name="T46" fmla="*/ 152 w 265"/>
              <a:gd name="T47" fmla="*/ 85 h 225"/>
              <a:gd name="T48" fmla="*/ 155 w 265"/>
              <a:gd name="T49" fmla="*/ 78 h 225"/>
              <a:gd name="T50" fmla="*/ 153 w 265"/>
              <a:gd name="T51" fmla="*/ 62 h 225"/>
              <a:gd name="T52" fmla="*/ 185 w 265"/>
              <a:gd name="T53" fmla="*/ 32 h 225"/>
              <a:gd name="T54" fmla="*/ 217 w 265"/>
              <a:gd name="T55" fmla="*/ 62 h 225"/>
              <a:gd name="T56" fmla="*/ 215 w 265"/>
              <a:gd name="T57" fmla="*/ 78 h 225"/>
              <a:gd name="T58" fmla="*/ 217 w 265"/>
              <a:gd name="T59" fmla="*/ 85 h 225"/>
              <a:gd name="T60" fmla="*/ 210 w 265"/>
              <a:gd name="T61" fmla="*/ 100 h 225"/>
              <a:gd name="T62" fmla="*/ 201 w 265"/>
              <a:gd name="T63" fmla="*/ 122 h 225"/>
              <a:gd name="T64" fmla="*/ 227 w 265"/>
              <a:gd name="T65" fmla="*/ 151 h 225"/>
              <a:gd name="T66" fmla="*/ 262 w 265"/>
              <a:gd name="T67" fmla="*/ 172 h 225"/>
              <a:gd name="T68" fmla="*/ 265 w 265"/>
              <a:gd name="T69" fmla="*/ 225 h 225"/>
              <a:gd name="T70" fmla="*/ 206 w 265"/>
              <a:gd name="T71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5" h="225">
                <a:moveTo>
                  <a:pt x="185" y="190"/>
                </a:moveTo>
                <a:cubicBezTo>
                  <a:pt x="185" y="198"/>
                  <a:pt x="185" y="225"/>
                  <a:pt x="185" y="225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66"/>
                  <a:pt x="15" y="161"/>
                  <a:pt x="23" y="158"/>
                </a:cubicBezTo>
                <a:cubicBezTo>
                  <a:pt x="49" y="147"/>
                  <a:pt x="57" y="139"/>
                  <a:pt x="57" y="120"/>
                </a:cubicBezTo>
                <a:cubicBezTo>
                  <a:pt x="57" y="108"/>
                  <a:pt x="49" y="112"/>
                  <a:pt x="46" y="90"/>
                </a:cubicBezTo>
                <a:cubicBezTo>
                  <a:pt x="44" y="82"/>
                  <a:pt x="37" y="90"/>
                  <a:pt x="36" y="71"/>
                </a:cubicBezTo>
                <a:cubicBezTo>
                  <a:pt x="36" y="63"/>
                  <a:pt x="40" y="61"/>
                  <a:pt x="40" y="61"/>
                </a:cubicBezTo>
                <a:cubicBezTo>
                  <a:pt x="40" y="61"/>
                  <a:pt x="38" y="49"/>
                  <a:pt x="37" y="40"/>
                </a:cubicBezTo>
                <a:cubicBezTo>
                  <a:pt x="36" y="28"/>
                  <a:pt x="43" y="0"/>
                  <a:pt x="79" y="0"/>
                </a:cubicBezTo>
                <a:cubicBezTo>
                  <a:pt x="116" y="0"/>
                  <a:pt x="123" y="28"/>
                  <a:pt x="122" y="40"/>
                </a:cubicBezTo>
                <a:cubicBezTo>
                  <a:pt x="121" y="49"/>
                  <a:pt x="119" y="61"/>
                  <a:pt x="119" y="61"/>
                </a:cubicBezTo>
                <a:cubicBezTo>
                  <a:pt x="119" y="61"/>
                  <a:pt x="123" y="63"/>
                  <a:pt x="123" y="71"/>
                </a:cubicBezTo>
                <a:cubicBezTo>
                  <a:pt x="122" y="90"/>
                  <a:pt x="114" y="82"/>
                  <a:pt x="113" y="90"/>
                </a:cubicBezTo>
                <a:cubicBezTo>
                  <a:pt x="109" y="112"/>
                  <a:pt x="101" y="108"/>
                  <a:pt x="101" y="120"/>
                </a:cubicBezTo>
                <a:cubicBezTo>
                  <a:pt x="101" y="139"/>
                  <a:pt x="110" y="147"/>
                  <a:pt x="136" y="158"/>
                </a:cubicBezTo>
                <a:cubicBezTo>
                  <a:pt x="162" y="168"/>
                  <a:pt x="185" y="179"/>
                  <a:pt x="185" y="190"/>
                </a:cubicBezTo>
                <a:close/>
                <a:moveTo>
                  <a:pt x="206" y="225"/>
                </a:moveTo>
                <a:cubicBezTo>
                  <a:pt x="206" y="187"/>
                  <a:pt x="206" y="187"/>
                  <a:pt x="206" y="187"/>
                </a:cubicBezTo>
                <a:cubicBezTo>
                  <a:pt x="206" y="168"/>
                  <a:pt x="200" y="164"/>
                  <a:pt x="157" y="143"/>
                </a:cubicBezTo>
                <a:cubicBezTo>
                  <a:pt x="165" y="138"/>
                  <a:pt x="168" y="132"/>
                  <a:pt x="168" y="122"/>
                </a:cubicBezTo>
                <a:cubicBezTo>
                  <a:pt x="168" y="113"/>
                  <a:pt x="162" y="116"/>
                  <a:pt x="159" y="100"/>
                </a:cubicBezTo>
                <a:cubicBezTo>
                  <a:pt x="158" y="94"/>
                  <a:pt x="153" y="100"/>
                  <a:pt x="152" y="85"/>
                </a:cubicBezTo>
                <a:cubicBezTo>
                  <a:pt x="152" y="79"/>
                  <a:pt x="155" y="78"/>
                  <a:pt x="155" y="78"/>
                </a:cubicBezTo>
                <a:cubicBezTo>
                  <a:pt x="155" y="78"/>
                  <a:pt x="153" y="69"/>
                  <a:pt x="153" y="62"/>
                </a:cubicBezTo>
                <a:cubicBezTo>
                  <a:pt x="152" y="54"/>
                  <a:pt x="157" y="32"/>
                  <a:pt x="185" y="32"/>
                </a:cubicBezTo>
                <a:cubicBezTo>
                  <a:pt x="212" y="32"/>
                  <a:pt x="217" y="54"/>
                  <a:pt x="217" y="62"/>
                </a:cubicBezTo>
                <a:cubicBezTo>
                  <a:pt x="216" y="69"/>
                  <a:pt x="215" y="78"/>
                  <a:pt x="215" y="78"/>
                </a:cubicBezTo>
                <a:cubicBezTo>
                  <a:pt x="215" y="78"/>
                  <a:pt x="217" y="79"/>
                  <a:pt x="217" y="85"/>
                </a:cubicBezTo>
                <a:cubicBezTo>
                  <a:pt x="216" y="100"/>
                  <a:pt x="211" y="94"/>
                  <a:pt x="210" y="100"/>
                </a:cubicBezTo>
                <a:cubicBezTo>
                  <a:pt x="207" y="116"/>
                  <a:pt x="201" y="113"/>
                  <a:pt x="201" y="122"/>
                </a:cubicBezTo>
                <a:cubicBezTo>
                  <a:pt x="201" y="136"/>
                  <a:pt x="208" y="143"/>
                  <a:pt x="227" y="151"/>
                </a:cubicBezTo>
                <a:cubicBezTo>
                  <a:pt x="247" y="159"/>
                  <a:pt x="258" y="164"/>
                  <a:pt x="262" y="172"/>
                </a:cubicBezTo>
                <a:cubicBezTo>
                  <a:pt x="265" y="176"/>
                  <a:pt x="265" y="225"/>
                  <a:pt x="265" y="225"/>
                </a:cubicBezTo>
                <a:lnTo>
                  <a:pt x="206" y="2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0"/>
          <p:cNvSpPr/>
          <p:nvPr/>
        </p:nvSpPr>
        <p:spPr>
          <a:xfrm>
            <a:off x="1369356" y="2307064"/>
            <a:ext cx="3102116" cy="10688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15746" y="2321691"/>
            <a:ext cx="1342034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ЕКОНОМІКА </a:t>
            </a:r>
            <a:endParaRPr lang="uk-UA" sz="14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</a:t>
            </a:r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блок3)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93" name="Freeform 49"/>
          <p:cNvSpPr>
            <a:spLocks noEditPoints="1"/>
          </p:cNvSpPr>
          <p:nvPr/>
        </p:nvSpPr>
        <p:spPr bwMode="auto">
          <a:xfrm>
            <a:off x="780272" y="2991077"/>
            <a:ext cx="185922" cy="157714"/>
          </a:xfrm>
          <a:custGeom>
            <a:avLst/>
            <a:gdLst>
              <a:gd name="T0" fmla="*/ 185 w 265"/>
              <a:gd name="T1" fmla="*/ 190 h 225"/>
              <a:gd name="T2" fmla="*/ 185 w 265"/>
              <a:gd name="T3" fmla="*/ 225 h 225"/>
              <a:gd name="T4" fmla="*/ 0 w 265"/>
              <a:gd name="T5" fmla="*/ 225 h 225"/>
              <a:gd name="T6" fmla="*/ 0 w 265"/>
              <a:gd name="T7" fmla="*/ 179 h 225"/>
              <a:gd name="T8" fmla="*/ 23 w 265"/>
              <a:gd name="T9" fmla="*/ 158 h 225"/>
              <a:gd name="T10" fmla="*/ 57 w 265"/>
              <a:gd name="T11" fmla="*/ 120 h 225"/>
              <a:gd name="T12" fmla="*/ 46 w 265"/>
              <a:gd name="T13" fmla="*/ 90 h 225"/>
              <a:gd name="T14" fmla="*/ 36 w 265"/>
              <a:gd name="T15" fmla="*/ 71 h 225"/>
              <a:gd name="T16" fmla="*/ 40 w 265"/>
              <a:gd name="T17" fmla="*/ 61 h 225"/>
              <a:gd name="T18" fmla="*/ 37 w 265"/>
              <a:gd name="T19" fmla="*/ 40 h 225"/>
              <a:gd name="T20" fmla="*/ 79 w 265"/>
              <a:gd name="T21" fmla="*/ 0 h 225"/>
              <a:gd name="T22" fmla="*/ 122 w 265"/>
              <a:gd name="T23" fmla="*/ 40 h 225"/>
              <a:gd name="T24" fmla="*/ 119 w 265"/>
              <a:gd name="T25" fmla="*/ 61 h 225"/>
              <a:gd name="T26" fmla="*/ 123 w 265"/>
              <a:gd name="T27" fmla="*/ 71 h 225"/>
              <a:gd name="T28" fmla="*/ 113 w 265"/>
              <a:gd name="T29" fmla="*/ 90 h 225"/>
              <a:gd name="T30" fmla="*/ 101 w 265"/>
              <a:gd name="T31" fmla="*/ 120 h 225"/>
              <a:gd name="T32" fmla="*/ 136 w 265"/>
              <a:gd name="T33" fmla="*/ 158 h 225"/>
              <a:gd name="T34" fmla="*/ 185 w 265"/>
              <a:gd name="T35" fmla="*/ 190 h 225"/>
              <a:gd name="T36" fmla="*/ 206 w 265"/>
              <a:gd name="T37" fmla="*/ 225 h 225"/>
              <a:gd name="T38" fmla="*/ 206 w 265"/>
              <a:gd name="T39" fmla="*/ 187 h 225"/>
              <a:gd name="T40" fmla="*/ 157 w 265"/>
              <a:gd name="T41" fmla="*/ 143 h 225"/>
              <a:gd name="T42" fmla="*/ 168 w 265"/>
              <a:gd name="T43" fmla="*/ 122 h 225"/>
              <a:gd name="T44" fmla="*/ 159 w 265"/>
              <a:gd name="T45" fmla="*/ 100 h 225"/>
              <a:gd name="T46" fmla="*/ 152 w 265"/>
              <a:gd name="T47" fmla="*/ 85 h 225"/>
              <a:gd name="T48" fmla="*/ 155 w 265"/>
              <a:gd name="T49" fmla="*/ 78 h 225"/>
              <a:gd name="T50" fmla="*/ 153 w 265"/>
              <a:gd name="T51" fmla="*/ 62 h 225"/>
              <a:gd name="T52" fmla="*/ 185 w 265"/>
              <a:gd name="T53" fmla="*/ 32 h 225"/>
              <a:gd name="T54" fmla="*/ 217 w 265"/>
              <a:gd name="T55" fmla="*/ 62 h 225"/>
              <a:gd name="T56" fmla="*/ 215 w 265"/>
              <a:gd name="T57" fmla="*/ 78 h 225"/>
              <a:gd name="T58" fmla="*/ 217 w 265"/>
              <a:gd name="T59" fmla="*/ 85 h 225"/>
              <a:gd name="T60" fmla="*/ 210 w 265"/>
              <a:gd name="T61" fmla="*/ 100 h 225"/>
              <a:gd name="T62" fmla="*/ 201 w 265"/>
              <a:gd name="T63" fmla="*/ 122 h 225"/>
              <a:gd name="T64" fmla="*/ 227 w 265"/>
              <a:gd name="T65" fmla="*/ 151 h 225"/>
              <a:gd name="T66" fmla="*/ 262 w 265"/>
              <a:gd name="T67" fmla="*/ 172 h 225"/>
              <a:gd name="T68" fmla="*/ 265 w 265"/>
              <a:gd name="T69" fmla="*/ 225 h 225"/>
              <a:gd name="T70" fmla="*/ 206 w 265"/>
              <a:gd name="T71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5" h="225">
                <a:moveTo>
                  <a:pt x="185" y="190"/>
                </a:moveTo>
                <a:cubicBezTo>
                  <a:pt x="185" y="198"/>
                  <a:pt x="185" y="225"/>
                  <a:pt x="185" y="225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66"/>
                  <a:pt x="15" y="161"/>
                  <a:pt x="23" y="158"/>
                </a:cubicBezTo>
                <a:cubicBezTo>
                  <a:pt x="49" y="147"/>
                  <a:pt x="57" y="139"/>
                  <a:pt x="57" y="120"/>
                </a:cubicBezTo>
                <a:cubicBezTo>
                  <a:pt x="57" y="108"/>
                  <a:pt x="49" y="112"/>
                  <a:pt x="46" y="90"/>
                </a:cubicBezTo>
                <a:cubicBezTo>
                  <a:pt x="44" y="82"/>
                  <a:pt x="37" y="90"/>
                  <a:pt x="36" y="71"/>
                </a:cubicBezTo>
                <a:cubicBezTo>
                  <a:pt x="36" y="63"/>
                  <a:pt x="40" y="61"/>
                  <a:pt x="40" y="61"/>
                </a:cubicBezTo>
                <a:cubicBezTo>
                  <a:pt x="40" y="61"/>
                  <a:pt x="38" y="49"/>
                  <a:pt x="37" y="40"/>
                </a:cubicBezTo>
                <a:cubicBezTo>
                  <a:pt x="36" y="28"/>
                  <a:pt x="43" y="0"/>
                  <a:pt x="79" y="0"/>
                </a:cubicBezTo>
                <a:cubicBezTo>
                  <a:pt x="116" y="0"/>
                  <a:pt x="123" y="28"/>
                  <a:pt x="122" y="40"/>
                </a:cubicBezTo>
                <a:cubicBezTo>
                  <a:pt x="121" y="49"/>
                  <a:pt x="119" y="61"/>
                  <a:pt x="119" y="61"/>
                </a:cubicBezTo>
                <a:cubicBezTo>
                  <a:pt x="119" y="61"/>
                  <a:pt x="123" y="63"/>
                  <a:pt x="123" y="71"/>
                </a:cubicBezTo>
                <a:cubicBezTo>
                  <a:pt x="122" y="90"/>
                  <a:pt x="114" y="82"/>
                  <a:pt x="113" y="90"/>
                </a:cubicBezTo>
                <a:cubicBezTo>
                  <a:pt x="109" y="112"/>
                  <a:pt x="101" y="108"/>
                  <a:pt x="101" y="120"/>
                </a:cubicBezTo>
                <a:cubicBezTo>
                  <a:pt x="101" y="139"/>
                  <a:pt x="110" y="147"/>
                  <a:pt x="136" y="158"/>
                </a:cubicBezTo>
                <a:cubicBezTo>
                  <a:pt x="162" y="168"/>
                  <a:pt x="185" y="179"/>
                  <a:pt x="185" y="190"/>
                </a:cubicBezTo>
                <a:close/>
                <a:moveTo>
                  <a:pt x="206" y="225"/>
                </a:moveTo>
                <a:cubicBezTo>
                  <a:pt x="206" y="187"/>
                  <a:pt x="206" y="187"/>
                  <a:pt x="206" y="187"/>
                </a:cubicBezTo>
                <a:cubicBezTo>
                  <a:pt x="206" y="168"/>
                  <a:pt x="200" y="164"/>
                  <a:pt x="157" y="143"/>
                </a:cubicBezTo>
                <a:cubicBezTo>
                  <a:pt x="165" y="138"/>
                  <a:pt x="168" y="132"/>
                  <a:pt x="168" y="122"/>
                </a:cubicBezTo>
                <a:cubicBezTo>
                  <a:pt x="168" y="113"/>
                  <a:pt x="162" y="116"/>
                  <a:pt x="159" y="100"/>
                </a:cubicBezTo>
                <a:cubicBezTo>
                  <a:pt x="158" y="94"/>
                  <a:pt x="153" y="100"/>
                  <a:pt x="152" y="85"/>
                </a:cubicBezTo>
                <a:cubicBezTo>
                  <a:pt x="152" y="79"/>
                  <a:pt x="155" y="78"/>
                  <a:pt x="155" y="78"/>
                </a:cubicBezTo>
                <a:cubicBezTo>
                  <a:pt x="155" y="78"/>
                  <a:pt x="153" y="69"/>
                  <a:pt x="153" y="62"/>
                </a:cubicBezTo>
                <a:cubicBezTo>
                  <a:pt x="152" y="54"/>
                  <a:pt x="157" y="32"/>
                  <a:pt x="185" y="32"/>
                </a:cubicBezTo>
                <a:cubicBezTo>
                  <a:pt x="212" y="32"/>
                  <a:pt x="217" y="54"/>
                  <a:pt x="217" y="62"/>
                </a:cubicBezTo>
                <a:cubicBezTo>
                  <a:pt x="216" y="69"/>
                  <a:pt x="215" y="78"/>
                  <a:pt x="215" y="78"/>
                </a:cubicBezTo>
                <a:cubicBezTo>
                  <a:pt x="215" y="78"/>
                  <a:pt x="217" y="79"/>
                  <a:pt x="217" y="85"/>
                </a:cubicBezTo>
                <a:cubicBezTo>
                  <a:pt x="216" y="100"/>
                  <a:pt x="211" y="94"/>
                  <a:pt x="210" y="100"/>
                </a:cubicBezTo>
                <a:cubicBezTo>
                  <a:pt x="207" y="116"/>
                  <a:pt x="201" y="113"/>
                  <a:pt x="201" y="122"/>
                </a:cubicBezTo>
                <a:cubicBezTo>
                  <a:pt x="201" y="136"/>
                  <a:pt x="208" y="143"/>
                  <a:pt x="227" y="151"/>
                </a:cubicBezTo>
                <a:cubicBezTo>
                  <a:pt x="247" y="159"/>
                  <a:pt x="258" y="164"/>
                  <a:pt x="262" y="172"/>
                </a:cubicBezTo>
                <a:cubicBezTo>
                  <a:pt x="265" y="176"/>
                  <a:pt x="265" y="225"/>
                  <a:pt x="265" y="225"/>
                </a:cubicBezTo>
                <a:lnTo>
                  <a:pt x="206" y="2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70"/>
          <p:cNvSpPr/>
          <p:nvPr/>
        </p:nvSpPr>
        <p:spPr>
          <a:xfrm>
            <a:off x="1375836" y="3257160"/>
            <a:ext cx="3102116" cy="9387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418738" y="3271787"/>
            <a:ext cx="929550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ОСВІТА </a:t>
            </a:r>
            <a:endParaRPr lang="uk-UA" sz="14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</a:t>
            </a:r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блок3)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10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9962" y="750939"/>
            <a:ext cx="7953374" cy="383260"/>
          </a:xfrm>
        </p:spPr>
        <p:txBody>
          <a:bodyPr/>
          <a:lstStyle/>
          <a:p>
            <a:pPr algn="ctr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ДОЛУЧАЮТЬСЯ ДО РЕАЛІЗАЦІЇ</a:t>
            </a:r>
            <a:endParaRPr lang="en-US" sz="2200" dirty="0">
              <a:solidFill>
                <a:schemeClr val="tx1"/>
              </a:solidFill>
              <a:latin typeface="Lato Black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28017" y="184826"/>
            <a:ext cx="1974715" cy="612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1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70"/>
          <p:cNvSpPr/>
          <p:nvPr/>
        </p:nvSpPr>
        <p:spPr>
          <a:xfrm>
            <a:off x="5776140" y="1373176"/>
            <a:ext cx="3102116" cy="9387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4712425" y="1387803"/>
            <a:ext cx="1162241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ГРОМАДА </a:t>
            </a:r>
            <a:endParaRPr lang="uk-UA" sz="14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</a:t>
            </a:r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блок4)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127" name="Rectangle 70"/>
          <p:cNvSpPr/>
          <p:nvPr/>
        </p:nvSpPr>
        <p:spPr>
          <a:xfrm>
            <a:off x="5782620" y="2323272"/>
            <a:ext cx="3102116" cy="938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4628032" y="2328171"/>
            <a:ext cx="1324530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СОЦІАЛЬНА</a:t>
            </a:r>
          </a:p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СФЕРА </a:t>
            </a:r>
            <a:endParaRPr lang="uk-UA" sz="14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</a:t>
            </a:r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блок5)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145" name="Rectangle 70"/>
          <p:cNvSpPr/>
          <p:nvPr/>
        </p:nvSpPr>
        <p:spPr>
          <a:xfrm>
            <a:off x="5779372" y="3263640"/>
            <a:ext cx="3102116" cy="9387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4660692" y="3278267"/>
            <a:ext cx="1252715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ІНФОРМ. </a:t>
            </a:r>
          </a:p>
          <a:p>
            <a:pPr algn="ctr"/>
            <a:r>
              <a:rPr lang="uk-UA" sz="14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ПОЛІТИКА </a:t>
            </a:r>
            <a:endParaRPr lang="uk-UA" sz="14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</a:t>
            </a:r>
            <a:r>
              <a:rPr lang="uk-UA" sz="8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блок6)</a:t>
            </a:r>
            <a:endParaRPr lang="en-US" sz="800" b="1" cap="all" spc="20" dirty="0" smtClean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158" name="Oval 117"/>
          <p:cNvSpPr/>
          <p:nvPr/>
        </p:nvSpPr>
        <p:spPr>
          <a:xfrm>
            <a:off x="674681" y="2816290"/>
            <a:ext cx="376315" cy="37272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42"/>
          <p:cNvSpPr>
            <a:spLocks noEditPoints="1"/>
          </p:cNvSpPr>
          <p:nvPr/>
        </p:nvSpPr>
        <p:spPr bwMode="auto">
          <a:xfrm>
            <a:off x="763090" y="2917677"/>
            <a:ext cx="197199" cy="173566"/>
          </a:xfrm>
          <a:custGeom>
            <a:avLst/>
            <a:gdLst>
              <a:gd name="T0" fmla="*/ 374 w 2388"/>
              <a:gd name="T1" fmla="*/ 687 h 2123"/>
              <a:gd name="T2" fmla="*/ 700 w 2388"/>
              <a:gd name="T3" fmla="*/ 802 h 2123"/>
              <a:gd name="T4" fmla="*/ 743 w 2388"/>
              <a:gd name="T5" fmla="*/ 790 h 2123"/>
              <a:gd name="T6" fmla="*/ 924 w 2388"/>
              <a:gd name="T7" fmla="*/ 628 h 2123"/>
              <a:gd name="T8" fmla="*/ 928 w 2388"/>
              <a:gd name="T9" fmla="*/ 594 h 2123"/>
              <a:gd name="T10" fmla="*/ 840 w 2388"/>
              <a:gd name="T11" fmla="*/ 480 h 2123"/>
              <a:gd name="T12" fmla="*/ 1305 w 2388"/>
              <a:gd name="T13" fmla="*/ 5 h 2123"/>
              <a:gd name="T14" fmla="*/ 953 w 2388"/>
              <a:gd name="T15" fmla="*/ 4 h 2123"/>
              <a:gd name="T16" fmla="*/ 512 w 2388"/>
              <a:gd name="T17" fmla="*/ 230 h 2123"/>
              <a:gd name="T18" fmla="*/ 330 w 2388"/>
              <a:gd name="T19" fmla="*/ 374 h 2123"/>
              <a:gd name="T20" fmla="*/ 260 w 2388"/>
              <a:gd name="T21" fmla="*/ 534 h 2123"/>
              <a:gd name="T22" fmla="*/ 109 w 2388"/>
              <a:gd name="T23" fmla="*/ 583 h 2123"/>
              <a:gd name="T24" fmla="*/ 19 w 2388"/>
              <a:gd name="T25" fmla="*/ 656 h 2123"/>
              <a:gd name="T26" fmla="*/ 16 w 2388"/>
              <a:gd name="T27" fmla="*/ 712 h 2123"/>
              <a:gd name="T28" fmla="*/ 179 w 2388"/>
              <a:gd name="T29" fmla="*/ 893 h 2123"/>
              <a:gd name="T30" fmla="*/ 247 w 2388"/>
              <a:gd name="T31" fmla="*/ 901 h 2123"/>
              <a:gd name="T32" fmla="*/ 331 w 2388"/>
              <a:gd name="T33" fmla="*/ 827 h 2123"/>
              <a:gd name="T34" fmla="*/ 374 w 2388"/>
              <a:gd name="T35" fmla="*/ 687 h 2123"/>
              <a:gd name="T36" fmla="*/ 1053 w 2388"/>
              <a:gd name="T37" fmla="*/ 748 h 2123"/>
              <a:gd name="T38" fmla="*/ 1006 w 2388"/>
              <a:gd name="T39" fmla="*/ 745 h 2123"/>
              <a:gd name="T40" fmla="*/ 835 w 2388"/>
              <a:gd name="T41" fmla="*/ 894 h 2123"/>
              <a:gd name="T42" fmla="*/ 832 w 2388"/>
              <a:gd name="T43" fmla="*/ 942 h 2123"/>
              <a:gd name="T44" fmla="*/ 1819 w 2388"/>
              <a:gd name="T45" fmla="*/ 2065 h 2123"/>
              <a:gd name="T46" fmla="*/ 1909 w 2388"/>
              <a:gd name="T47" fmla="*/ 2072 h 2123"/>
              <a:gd name="T48" fmla="*/ 2024 w 2388"/>
              <a:gd name="T49" fmla="*/ 1975 h 2123"/>
              <a:gd name="T50" fmla="*/ 2031 w 2388"/>
              <a:gd name="T51" fmla="*/ 1885 h 2123"/>
              <a:gd name="T52" fmla="*/ 1053 w 2388"/>
              <a:gd name="T53" fmla="*/ 748 h 2123"/>
              <a:gd name="T54" fmla="*/ 2370 w 2388"/>
              <a:gd name="T55" fmla="*/ 270 h 2123"/>
              <a:gd name="T56" fmla="*/ 2315 w 2388"/>
              <a:gd name="T57" fmla="*/ 248 h 2123"/>
              <a:gd name="T58" fmla="*/ 2200 w 2388"/>
              <a:gd name="T59" fmla="*/ 428 h 2123"/>
              <a:gd name="T60" fmla="*/ 1970 w 2388"/>
              <a:gd name="T61" fmla="*/ 476 h 2123"/>
              <a:gd name="T62" fmla="*/ 1905 w 2388"/>
              <a:gd name="T63" fmla="*/ 267 h 2123"/>
              <a:gd name="T64" fmla="*/ 2012 w 2388"/>
              <a:gd name="T65" fmla="*/ 78 h 2123"/>
              <a:gd name="T66" fmla="*/ 1968 w 2388"/>
              <a:gd name="T67" fmla="*/ 35 h 2123"/>
              <a:gd name="T68" fmla="*/ 1632 w 2388"/>
              <a:gd name="T69" fmla="*/ 304 h 2123"/>
              <a:gd name="T70" fmla="*/ 1531 w 2388"/>
              <a:gd name="T71" fmla="*/ 720 h 2123"/>
              <a:gd name="T72" fmla="*/ 1371 w 2388"/>
              <a:gd name="T73" fmla="*/ 886 h 2123"/>
              <a:gd name="T74" fmla="*/ 1532 w 2388"/>
              <a:gd name="T75" fmla="*/ 1073 h 2123"/>
              <a:gd name="T76" fmla="*/ 1729 w 2388"/>
              <a:gd name="T77" fmla="*/ 886 h 2123"/>
              <a:gd name="T78" fmla="*/ 1967 w 2388"/>
              <a:gd name="T79" fmla="*/ 814 h 2123"/>
              <a:gd name="T80" fmla="*/ 2331 w 2388"/>
              <a:gd name="T81" fmla="*/ 664 h 2123"/>
              <a:gd name="T82" fmla="*/ 2370 w 2388"/>
              <a:gd name="T83" fmla="*/ 270 h 2123"/>
              <a:gd name="T84" fmla="*/ 327 w 2388"/>
              <a:gd name="T85" fmla="*/ 1897 h 2123"/>
              <a:gd name="T86" fmla="*/ 327 w 2388"/>
              <a:gd name="T87" fmla="*/ 1987 h 2123"/>
              <a:gd name="T88" fmla="*/ 440 w 2388"/>
              <a:gd name="T89" fmla="*/ 2098 h 2123"/>
              <a:gd name="T90" fmla="*/ 529 w 2388"/>
              <a:gd name="T91" fmla="*/ 2087 h 2123"/>
              <a:gd name="T92" fmla="*/ 1113 w 2388"/>
              <a:gd name="T93" fmla="*/ 1513 h 2123"/>
              <a:gd name="T94" fmla="*/ 934 w 2388"/>
              <a:gd name="T95" fmla="*/ 1309 h 2123"/>
              <a:gd name="T96" fmla="*/ 327 w 2388"/>
              <a:gd name="T97" fmla="*/ 1897 h 2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88" h="2123">
                <a:moveTo>
                  <a:pt x="374" y="687"/>
                </a:moveTo>
                <a:cubicBezTo>
                  <a:pt x="485" y="600"/>
                  <a:pt x="577" y="660"/>
                  <a:pt x="700" y="802"/>
                </a:cubicBezTo>
                <a:cubicBezTo>
                  <a:pt x="714" y="818"/>
                  <a:pt x="732" y="800"/>
                  <a:pt x="743" y="790"/>
                </a:cubicBezTo>
                <a:cubicBezTo>
                  <a:pt x="753" y="781"/>
                  <a:pt x="916" y="635"/>
                  <a:pt x="924" y="628"/>
                </a:cubicBezTo>
                <a:cubicBezTo>
                  <a:pt x="931" y="621"/>
                  <a:pt x="941" y="608"/>
                  <a:pt x="928" y="594"/>
                </a:cubicBezTo>
                <a:cubicBezTo>
                  <a:pt x="916" y="579"/>
                  <a:pt x="870" y="519"/>
                  <a:pt x="840" y="480"/>
                </a:cubicBezTo>
                <a:cubicBezTo>
                  <a:pt x="625" y="199"/>
                  <a:pt x="1429" y="8"/>
                  <a:pt x="1305" y="5"/>
                </a:cubicBezTo>
                <a:cubicBezTo>
                  <a:pt x="1243" y="3"/>
                  <a:pt x="990" y="0"/>
                  <a:pt x="953" y="4"/>
                </a:cubicBezTo>
                <a:cubicBezTo>
                  <a:pt x="800" y="20"/>
                  <a:pt x="608" y="163"/>
                  <a:pt x="512" y="230"/>
                </a:cubicBezTo>
                <a:cubicBezTo>
                  <a:pt x="385" y="316"/>
                  <a:pt x="338" y="367"/>
                  <a:pt x="330" y="374"/>
                </a:cubicBezTo>
                <a:cubicBezTo>
                  <a:pt x="295" y="405"/>
                  <a:pt x="325" y="477"/>
                  <a:pt x="260" y="534"/>
                </a:cubicBezTo>
                <a:cubicBezTo>
                  <a:pt x="191" y="594"/>
                  <a:pt x="149" y="549"/>
                  <a:pt x="109" y="583"/>
                </a:cubicBezTo>
                <a:cubicBezTo>
                  <a:pt x="89" y="601"/>
                  <a:pt x="34" y="642"/>
                  <a:pt x="19" y="656"/>
                </a:cubicBezTo>
                <a:cubicBezTo>
                  <a:pt x="3" y="669"/>
                  <a:pt x="0" y="693"/>
                  <a:pt x="16" y="712"/>
                </a:cubicBezTo>
                <a:cubicBezTo>
                  <a:pt x="16" y="712"/>
                  <a:pt x="167" y="878"/>
                  <a:pt x="179" y="893"/>
                </a:cubicBezTo>
                <a:cubicBezTo>
                  <a:pt x="192" y="907"/>
                  <a:pt x="226" y="920"/>
                  <a:pt x="247" y="901"/>
                </a:cubicBezTo>
                <a:cubicBezTo>
                  <a:pt x="268" y="882"/>
                  <a:pt x="322" y="835"/>
                  <a:pt x="331" y="827"/>
                </a:cubicBezTo>
                <a:cubicBezTo>
                  <a:pt x="340" y="819"/>
                  <a:pt x="325" y="724"/>
                  <a:pt x="374" y="687"/>
                </a:cubicBezTo>
                <a:close/>
                <a:moveTo>
                  <a:pt x="1053" y="748"/>
                </a:moveTo>
                <a:cubicBezTo>
                  <a:pt x="1039" y="732"/>
                  <a:pt x="1021" y="731"/>
                  <a:pt x="1006" y="745"/>
                </a:cubicBezTo>
                <a:cubicBezTo>
                  <a:pt x="835" y="894"/>
                  <a:pt x="835" y="894"/>
                  <a:pt x="835" y="894"/>
                </a:cubicBezTo>
                <a:cubicBezTo>
                  <a:pt x="822" y="906"/>
                  <a:pt x="820" y="928"/>
                  <a:pt x="832" y="942"/>
                </a:cubicBezTo>
                <a:cubicBezTo>
                  <a:pt x="1819" y="2065"/>
                  <a:pt x="1819" y="2065"/>
                  <a:pt x="1819" y="2065"/>
                </a:cubicBezTo>
                <a:cubicBezTo>
                  <a:pt x="1843" y="2092"/>
                  <a:pt x="1883" y="2095"/>
                  <a:pt x="1909" y="2072"/>
                </a:cubicBezTo>
                <a:cubicBezTo>
                  <a:pt x="2024" y="1975"/>
                  <a:pt x="2024" y="1975"/>
                  <a:pt x="2024" y="1975"/>
                </a:cubicBezTo>
                <a:cubicBezTo>
                  <a:pt x="2051" y="1952"/>
                  <a:pt x="2054" y="1911"/>
                  <a:pt x="2031" y="1885"/>
                </a:cubicBezTo>
                <a:lnTo>
                  <a:pt x="1053" y="748"/>
                </a:lnTo>
                <a:close/>
                <a:moveTo>
                  <a:pt x="2370" y="270"/>
                </a:moveTo>
                <a:cubicBezTo>
                  <a:pt x="2361" y="211"/>
                  <a:pt x="2331" y="223"/>
                  <a:pt x="2315" y="248"/>
                </a:cubicBezTo>
                <a:cubicBezTo>
                  <a:pt x="2299" y="273"/>
                  <a:pt x="2229" y="380"/>
                  <a:pt x="2200" y="428"/>
                </a:cubicBezTo>
                <a:cubicBezTo>
                  <a:pt x="2172" y="475"/>
                  <a:pt x="2101" y="569"/>
                  <a:pt x="1970" y="476"/>
                </a:cubicBezTo>
                <a:cubicBezTo>
                  <a:pt x="1833" y="380"/>
                  <a:pt x="1881" y="313"/>
                  <a:pt x="1905" y="267"/>
                </a:cubicBezTo>
                <a:cubicBezTo>
                  <a:pt x="1928" y="222"/>
                  <a:pt x="2002" y="94"/>
                  <a:pt x="2012" y="78"/>
                </a:cubicBezTo>
                <a:cubicBezTo>
                  <a:pt x="2023" y="62"/>
                  <a:pt x="2011" y="15"/>
                  <a:pt x="1968" y="35"/>
                </a:cubicBezTo>
                <a:cubicBezTo>
                  <a:pt x="1926" y="54"/>
                  <a:pt x="1668" y="157"/>
                  <a:pt x="1632" y="304"/>
                </a:cubicBezTo>
                <a:cubicBezTo>
                  <a:pt x="1596" y="453"/>
                  <a:pt x="1663" y="587"/>
                  <a:pt x="1531" y="720"/>
                </a:cubicBezTo>
                <a:cubicBezTo>
                  <a:pt x="1371" y="886"/>
                  <a:pt x="1371" y="886"/>
                  <a:pt x="1371" y="886"/>
                </a:cubicBezTo>
                <a:cubicBezTo>
                  <a:pt x="1532" y="1073"/>
                  <a:pt x="1532" y="1073"/>
                  <a:pt x="1532" y="1073"/>
                </a:cubicBezTo>
                <a:cubicBezTo>
                  <a:pt x="1729" y="886"/>
                  <a:pt x="1729" y="886"/>
                  <a:pt x="1729" y="886"/>
                </a:cubicBezTo>
                <a:cubicBezTo>
                  <a:pt x="1776" y="839"/>
                  <a:pt x="1876" y="793"/>
                  <a:pt x="1967" y="814"/>
                </a:cubicBezTo>
                <a:cubicBezTo>
                  <a:pt x="2161" y="858"/>
                  <a:pt x="2267" y="785"/>
                  <a:pt x="2331" y="664"/>
                </a:cubicBezTo>
                <a:cubicBezTo>
                  <a:pt x="2388" y="556"/>
                  <a:pt x="2379" y="329"/>
                  <a:pt x="2370" y="270"/>
                </a:cubicBezTo>
                <a:close/>
                <a:moveTo>
                  <a:pt x="327" y="1897"/>
                </a:moveTo>
                <a:cubicBezTo>
                  <a:pt x="302" y="1922"/>
                  <a:pt x="302" y="1962"/>
                  <a:pt x="327" y="1987"/>
                </a:cubicBezTo>
                <a:cubicBezTo>
                  <a:pt x="440" y="2098"/>
                  <a:pt x="440" y="2098"/>
                  <a:pt x="440" y="2098"/>
                </a:cubicBezTo>
                <a:cubicBezTo>
                  <a:pt x="465" y="2123"/>
                  <a:pt x="504" y="2112"/>
                  <a:pt x="529" y="2087"/>
                </a:cubicBezTo>
                <a:cubicBezTo>
                  <a:pt x="1113" y="1513"/>
                  <a:pt x="1113" y="1513"/>
                  <a:pt x="1113" y="1513"/>
                </a:cubicBezTo>
                <a:cubicBezTo>
                  <a:pt x="934" y="1309"/>
                  <a:pt x="934" y="1309"/>
                  <a:pt x="934" y="1309"/>
                </a:cubicBezTo>
                <a:lnTo>
                  <a:pt x="327" y="18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PT Sans" panose="020B0503020203020204" pitchFamily="34" charset="0"/>
            </a:endParaRPr>
          </a:p>
        </p:txBody>
      </p:sp>
      <p:sp>
        <p:nvSpPr>
          <p:cNvPr id="160" name="Oval 124"/>
          <p:cNvSpPr/>
          <p:nvPr/>
        </p:nvSpPr>
        <p:spPr>
          <a:xfrm>
            <a:off x="679990" y="3769605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87"/>
          <p:cNvSpPr>
            <a:spLocks/>
          </p:cNvSpPr>
          <p:nvPr/>
        </p:nvSpPr>
        <p:spPr bwMode="auto">
          <a:xfrm>
            <a:off x="771184" y="3887542"/>
            <a:ext cx="185922" cy="156432"/>
          </a:xfrm>
          <a:custGeom>
            <a:avLst/>
            <a:gdLst>
              <a:gd name="T0" fmla="*/ 251 w 265"/>
              <a:gd name="T1" fmla="*/ 39 h 222"/>
              <a:gd name="T2" fmla="*/ 154 w 265"/>
              <a:gd name="T3" fmla="*/ 165 h 222"/>
              <a:gd name="T4" fmla="*/ 52 w 265"/>
              <a:gd name="T5" fmla="*/ 167 h 222"/>
              <a:gd name="T6" fmla="*/ 23 w 265"/>
              <a:gd name="T7" fmla="*/ 213 h 222"/>
              <a:gd name="T8" fmla="*/ 3 w 265"/>
              <a:gd name="T9" fmla="*/ 204 h 222"/>
              <a:gd name="T10" fmla="*/ 183 w 265"/>
              <a:gd name="T11" fmla="*/ 62 h 222"/>
              <a:gd name="T12" fmla="*/ 19 w 265"/>
              <a:gd name="T13" fmla="*/ 135 h 222"/>
              <a:gd name="T14" fmla="*/ 65 w 265"/>
              <a:gd name="T15" fmla="*/ 40 h 222"/>
              <a:gd name="T16" fmla="*/ 251 w 265"/>
              <a:gd name="T17" fmla="*/ 39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222">
                <a:moveTo>
                  <a:pt x="251" y="39"/>
                </a:moveTo>
                <a:cubicBezTo>
                  <a:pt x="191" y="71"/>
                  <a:pt x="196" y="136"/>
                  <a:pt x="154" y="165"/>
                </a:cubicBezTo>
                <a:cubicBezTo>
                  <a:pt x="122" y="187"/>
                  <a:pt x="78" y="176"/>
                  <a:pt x="52" y="167"/>
                </a:cubicBezTo>
                <a:cubicBezTo>
                  <a:pt x="52" y="167"/>
                  <a:pt x="35" y="186"/>
                  <a:pt x="23" y="213"/>
                </a:cubicBezTo>
                <a:cubicBezTo>
                  <a:pt x="18" y="222"/>
                  <a:pt x="0" y="212"/>
                  <a:pt x="3" y="204"/>
                </a:cubicBezTo>
                <a:cubicBezTo>
                  <a:pt x="44" y="109"/>
                  <a:pt x="183" y="62"/>
                  <a:pt x="183" y="62"/>
                </a:cubicBezTo>
                <a:cubicBezTo>
                  <a:pt x="183" y="62"/>
                  <a:pt x="85" y="58"/>
                  <a:pt x="19" y="135"/>
                </a:cubicBezTo>
                <a:cubicBezTo>
                  <a:pt x="17" y="117"/>
                  <a:pt x="15" y="70"/>
                  <a:pt x="65" y="40"/>
                </a:cubicBezTo>
                <a:cubicBezTo>
                  <a:pt x="134" y="0"/>
                  <a:pt x="265" y="31"/>
                  <a:pt x="251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Oval 131"/>
          <p:cNvSpPr/>
          <p:nvPr/>
        </p:nvSpPr>
        <p:spPr>
          <a:xfrm>
            <a:off x="5091928" y="192128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97"/>
          <p:cNvSpPr>
            <a:spLocks noEditPoints="1"/>
          </p:cNvSpPr>
          <p:nvPr/>
        </p:nvSpPr>
        <p:spPr bwMode="auto">
          <a:xfrm>
            <a:off x="5191762" y="2024414"/>
            <a:ext cx="171818" cy="171818"/>
          </a:xfrm>
          <a:custGeom>
            <a:avLst/>
            <a:gdLst>
              <a:gd name="T0" fmla="*/ 245 w 245"/>
              <a:gd name="T1" fmla="*/ 122 h 245"/>
              <a:gd name="T2" fmla="*/ 123 w 245"/>
              <a:gd name="T3" fmla="*/ 245 h 245"/>
              <a:gd name="T4" fmla="*/ 0 w 245"/>
              <a:gd name="T5" fmla="*/ 122 h 245"/>
              <a:gd name="T6" fmla="*/ 123 w 245"/>
              <a:gd name="T7" fmla="*/ 0 h 245"/>
              <a:gd name="T8" fmla="*/ 245 w 245"/>
              <a:gd name="T9" fmla="*/ 122 h 245"/>
              <a:gd name="T10" fmla="*/ 218 w 245"/>
              <a:gd name="T11" fmla="*/ 122 h 245"/>
              <a:gd name="T12" fmla="*/ 123 w 245"/>
              <a:gd name="T13" fmla="*/ 27 h 245"/>
              <a:gd name="T14" fmla="*/ 27 w 245"/>
              <a:gd name="T15" fmla="*/ 122 h 245"/>
              <a:gd name="T16" fmla="*/ 123 w 245"/>
              <a:gd name="T17" fmla="*/ 218 h 245"/>
              <a:gd name="T18" fmla="*/ 218 w 245"/>
              <a:gd name="T19" fmla="*/ 122 h 245"/>
              <a:gd name="T20" fmla="*/ 132 w 245"/>
              <a:gd name="T21" fmla="*/ 119 h 245"/>
              <a:gd name="T22" fmla="*/ 171 w 245"/>
              <a:gd name="T23" fmla="*/ 159 h 245"/>
              <a:gd name="T24" fmla="*/ 158 w 245"/>
              <a:gd name="T25" fmla="*/ 171 h 245"/>
              <a:gd name="T26" fmla="*/ 113 w 245"/>
              <a:gd name="T27" fmla="*/ 126 h 245"/>
              <a:gd name="T28" fmla="*/ 113 w 245"/>
              <a:gd name="T29" fmla="*/ 53 h 245"/>
              <a:gd name="T30" fmla="*/ 132 w 245"/>
              <a:gd name="T31" fmla="*/ 53 h 245"/>
              <a:gd name="T32" fmla="*/ 132 w 245"/>
              <a:gd name="T33" fmla="*/ 11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5" h="245">
                <a:moveTo>
                  <a:pt x="245" y="122"/>
                </a:moveTo>
                <a:cubicBezTo>
                  <a:pt x="245" y="190"/>
                  <a:pt x="190" y="245"/>
                  <a:pt x="123" y="245"/>
                </a:cubicBezTo>
                <a:cubicBezTo>
                  <a:pt x="55" y="245"/>
                  <a:pt x="0" y="190"/>
                  <a:pt x="0" y="122"/>
                </a:cubicBezTo>
                <a:cubicBezTo>
                  <a:pt x="0" y="55"/>
                  <a:pt x="55" y="0"/>
                  <a:pt x="123" y="0"/>
                </a:cubicBezTo>
                <a:cubicBezTo>
                  <a:pt x="190" y="0"/>
                  <a:pt x="245" y="55"/>
                  <a:pt x="245" y="122"/>
                </a:cubicBezTo>
                <a:close/>
                <a:moveTo>
                  <a:pt x="218" y="122"/>
                </a:moveTo>
                <a:cubicBezTo>
                  <a:pt x="218" y="70"/>
                  <a:pt x="175" y="27"/>
                  <a:pt x="123" y="27"/>
                </a:cubicBezTo>
                <a:cubicBezTo>
                  <a:pt x="69" y="27"/>
                  <a:pt x="27" y="70"/>
                  <a:pt x="27" y="122"/>
                </a:cubicBezTo>
                <a:cubicBezTo>
                  <a:pt x="27" y="175"/>
                  <a:pt x="69" y="218"/>
                  <a:pt x="123" y="218"/>
                </a:cubicBezTo>
                <a:cubicBezTo>
                  <a:pt x="175" y="218"/>
                  <a:pt x="218" y="175"/>
                  <a:pt x="218" y="122"/>
                </a:cubicBezTo>
                <a:close/>
                <a:moveTo>
                  <a:pt x="132" y="119"/>
                </a:moveTo>
                <a:cubicBezTo>
                  <a:pt x="171" y="159"/>
                  <a:pt x="171" y="159"/>
                  <a:pt x="171" y="159"/>
                </a:cubicBezTo>
                <a:cubicBezTo>
                  <a:pt x="158" y="171"/>
                  <a:pt x="158" y="171"/>
                  <a:pt x="158" y="171"/>
                </a:cubicBezTo>
                <a:cubicBezTo>
                  <a:pt x="113" y="126"/>
                  <a:pt x="113" y="126"/>
                  <a:pt x="113" y="126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32" y="53"/>
                  <a:pt x="132" y="53"/>
                  <a:pt x="132" y="53"/>
                </a:cubicBezTo>
                <a:lnTo>
                  <a:pt x="132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Oval 138"/>
          <p:cNvSpPr/>
          <p:nvPr/>
        </p:nvSpPr>
        <p:spPr>
          <a:xfrm>
            <a:off x="5077780" y="2894048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96"/>
          <p:cNvSpPr>
            <a:spLocks noEditPoints="1"/>
          </p:cNvSpPr>
          <p:nvPr/>
        </p:nvSpPr>
        <p:spPr bwMode="auto">
          <a:xfrm>
            <a:off x="5180179" y="3001789"/>
            <a:ext cx="166688" cy="171818"/>
          </a:xfrm>
          <a:custGeom>
            <a:avLst/>
            <a:gdLst>
              <a:gd name="T0" fmla="*/ 136 w 239"/>
              <a:gd name="T1" fmla="*/ 198 h 245"/>
              <a:gd name="T2" fmla="*/ 179 w 239"/>
              <a:gd name="T3" fmla="*/ 221 h 245"/>
              <a:gd name="T4" fmla="*/ 120 w 239"/>
              <a:gd name="T5" fmla="*/ 245 h 245"/>
              <a:gd name="T6" fmla="*/ 61 w 239"/>
              <a:gd name="T7" fmla="*/ 221 h 245"/>
              <a:gd name="T8" fmla="*/ 104 w 239"/>
              <a:gd name="T9" fmla="*/ 198 h 245"/>
              <a:gd name="T10" fmla="*/ 104 w 239"/>
              <a:gd name="T11" fmla="*/ 180 h 245"/>
              <a:gd name="T12" fmla="*/ 66 w 239"/>
              <a:gd name="T13" fmla="*/ 135 h 245"/>
              <a:gd name="T14" fmla="*/ 0 w 239"/>
              <a:gd name="T15" fmla="*/ 34 h 245"/>
              <a:gd name="T16" fmla="*/ 10 w 239"/>
              <a:gd name="T17" fmla="*/ 25 h 245"/>
              <a:gd name="T18" fmla="*/ 56 w 239"/>
              <a:gd name="T19" fmla="*/ 25 h 245"/>
              <a:gd name="T20" fmla="*/ 120 w 239"/>
              <a:gd name="T21" fmla="*/ 0 h 245"/>
              <a:gd name="T22" fmla="*/ 185 w 239"/>
              <a:gd name="T23" fmla="*/ 25 h 245"/>
              <a:gd name="T24" fmla="*/ 230 w 239"/>
              <a:gd name="T25" fmla="*/ 25 h 245"/>
              <a:gd name="T26" fmla="*/ 239 w 239"/>
              <a:gd name="T27" fmla="*/ 34 h 245"/>
              <a:gd name="T28" fmla="*/ 174 w 239"/>
              <a:gd name="T29" fmla="*/ 135 h 245"/>
              <a:gd name="T30" fmla="*/ 136 w 239"/>
              <a:gd name="T31" fmla="*/ 180 h 245"/>
              <a:gd name="T32" fmla="*/ 136 w 239"/>
              <a:gd name="T33" fmla="*/ 198 h 245"/>
              <a:gd name="T34" fmla="*/ 67 w 239"/>
              <a:gd name="T35" fmla="*/ 113 h 245"/>
              <a:gd name="T36" fmla="*/ 53 w 239"/>
              <a:gd name="T37" fmla="*/ 43 h 245"/>
              <a:gd name="T38" fmla="*/ 19 w 239"/>
              <a:gd name="T39" fmla="*/ 43 h 245"/>
              <a:gd name="T40" fmla="*/ 67 w 239"/>
              <a:gd name="T41" fmla="*/ 113 h 245"/>
              <a:gd name="T42" fmla="*/ 69 w 239"/>
              <a:gd name="T43" fmla="*/ 37 h 245"/>
              <a:gd name="T44" fmla="*/ 120 w 239"/>
              <a:gd name="T45" fmla="*/ 57 h 245"/>
              <a:gd name="T46" fmla="*/ 170 w 239"/>
              <a:gd name="T47" fmla="*/ 37 h 245"/>
              <a:gd name="T48" fmla="*/ 120 w 239"/>
              <a:gd name="T49" fmla="*/ 17 h 245"/>
              <a:gd name="T50" fmla="*/ 69 w 239"/>
              <a:gd name="T51" fmla="*/ 37 h 245"/>
              <a:gd name="T52" fmla="*/ 220 w 239"/>
              <a:gd name="T53" fmla="*/ 43 h 245"/>
              <a:gd name="T54" fmla="*/ 187 w 239"/>
              <a:gd name="T55" fmla="*/ 43 h 245"/>
              <a:gd name="T56" fmla="*/ 172 w 239"/>
              <a:gd name="T57" fmla="*/ 113 h 245"/>
              <a:gd name="T58" fmla="*/ 220 w 239"/>
              <a:gd name="T59" fmla="*/ 43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9" h="245">
                <a:moveTo>
                  <a:pt x="136" y="198"/>
                </a:moveTo>
                <a:cubicBezTo>
                  <a:pt x="161" y="201"/>
                  <a:pt x="179" y="210"/>
                  <a:pt x="179" y="221"/>
                </a:cubicBezTo>
                <a:cubicBezTo>
                  <a:pt x="179" y="234"/>
                  <a:pt x="153" y="245"/>
                  <a:pt x="120" y="245"/>
                </a:cubicBezTo>
                <a:cubicBezTo>
                  <a:pt x="87" y="245"/>
                  <a:pt x="61" y="234"/>
                  <a:pt x="61" y="221"/>
                </a:cubicBezTo>
                <a:cubicBezTo>
                  <a:pt x="61" y="210"/>
                  <a:pt x="79" y="201"/>
                  <a:pt x="104" y="198"/>
                </a:cubicBezTo>
                <a:cubicBezTo>
                  <a:pt x="104" y="180"/>
                  <a:pt x="104" y="180"/>
                  <a:pt x="104" y="180"/>
                </a:cubicBezTo>
                <a:cubicBezTo>
                  <a:pt x="104" y="161"/>
                  <a:pt x="89" y="151"/>
                  <a:pt x="66" y="135"/>
                </a:cubicBezTo>
                <a:cubicBezTo>
                  <a:pt x="37" y="116"/>
                  <a:pt x="0" y="91"/>
                  <a:pt x="0" y="34"/>
                </a:cubicBezTo>
                <a:cubicBezTo>
                  <a:pt x="0" y="29"/>
                  <a:pt x="5" y="25"/>
                  <a:pt x="10" y="25"/>
                </a:cubicBezTo>
                <a:cubicBezTo>
                  <a:pt x="56" y="25"/>
                  <a:pt x="56" y="25"/>
                  <a:pt x="56" y="25"/>
                </a:cubicBezTo>
                <a:cubicBezTo>
                  <a:pt x="62" y="13"/>
                  <a:pt x="81" y="0"/>
                  <a:pt x="120" y="0"/>
                </a:cubicBezTo>
                <a:cubicBezTo>
                  <a:pt x="159" y="0"/>
                  <a:pt x="178" y="13"/>
                  <a:pt x="185" y="25"/>
                </a:cubicBezTo>
                <a:cubicBezTo>
                  <a:pt x="230" y="25"/>
                  <a:pt x="230" y="25"/>
                  <a:pt x="230" y="25"/>
                </a:cubicBezTo>
                <a:cubicBezTo>
                  <a:pt x="235" y="25"/>
                  <a:pt x="239" y="29"/>
                  <a:pt x="239" y="34"/>
                </a:cubicBezTo>
                <a:cubicBezTo>
                  <a:pt x="239" y="91"/>
                  <a:pt x="203" y="116"/>
                  <a:pt x="174" y="135"/>
                </a:cubicBezTo>
                <a:cubicBezTo>
                  <a:pt x="150" y="151"/>
                  <a:pt x="136" y="161"/>
                  <a:pt x="136" y="180"/>
                </a:cubicBezTo>
                <a:lnTo>
                  <a:pt x="136" y="198"/>
                </a:lnTo>
                <a:close/>
                <a:moveTo>
                  <a:pt x="67" y="113"/>
                </a:moveTo>
                <a:cubicBezTo>
                  <a:pt x="60" y="97"/>
                  <a:pt x="54" y="76"/>
                  <a:pt x="53" y="43"/>
                </a:cubicBezTo>
                <a:cubicBezTo>
                  <a:pt x="19" y="43"/>
                  <a:pt x="19" y="43"/>
                  <a:pt x="19" y="43"/>
                </a:cubicBezTo>
                <a:cubicBezTo>
                  <a:pt x="23" y="79"/>
                  <a:pt x="44" y="97"/>
                  <a:pt x="67" y="113"/>
                </a:cubicBezTo>
                <a:close/>
                <a:moveTo>
                  <a:pt x="69" y="37"/>
                </a:moveTo>
                <a:cubicBezTo>
                  <a:pt x="69" y="42"/>
                  <a:pt x="84" y="57"/>
                  <a:pt x="120" y="57"/>
                </a:cubicBezTo>
                <a:cubicBezTo>
                  <a:pt x="156" y="57"/>
                  <a:pt x="170" y="42"/>
                  <a:pt x="170" y="37"/>
                </a:cubicBezTo>
                <a:cubicBezTo>
                  <a:pt x="170" y="32"/>
                  <a:pt x="156" y="17"/>
                  <a:pt x="120" y="17"/>
                </a:cubicBezTo>
                <a:cubicBezTo>
                  <a:pt x="84" y="17"/>
                  <a:pt x="69" y="32"/>
                  <a:pt x="69" y="37"/>
                </a:cubicBezTo>
                <a:close/>
                <a:moveTo>
                  <a:pt x="220" y="43"/>
                </a:moveTo>
                <a:cubicBezTo>
                  <a:pt x="187" y="43"/>
                  <a:pt x="187" y="43"/>
                  <a:pt x="187" y="43"/>
                </a:cubicBezTo>
                <a:cubicBezTo>
                  <a:pt x="186" y="76"/>
                  <a:pt x="180" y="97"/>
                  <a:pt x="172" y="113"/>
                </a:cubicBezTo>
                <a:cubicBezTo>
                  <a:pt x="196" y="97"/>
                  <a:pt x="217" y="79"/>
                  <a:pt x="220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Oval 131"/>
          <p:cNvSpPr/>
          <p:nvPr/>
        </p:nvSpPr>
        <p:spPr>
          <a:xfrm>
            <a:off x="5088786" y="3873327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8"/>
          <p:cNvSpPr>
            <a:spLocks noEditPoints="1"/>
          </p:cNvSpPr>
          <p:nvPr/>
        </p:nvSpPr>
        <p:spPr bwMode="auto">
          <a:xfrm>
            <a:off x="5160448" y="3943085"/>
            <a:ext cx="228492" cy="230080"/>
          </a:xfrm>
          <a:custGeom>
            <a:avLst/>
            <a:gdLst>
              <a:gd name="T0" fmla="*/ 140 w 279"/>
              <a:gd name="T1" fmla="*/ 279 h 279"/>
              <a:gd name="T2" fmla="*/ 140 w 279"/>
              <a:gd name="T3" fmla="*/ 0 h 279"/>
              <a:gd name="T4" fmla="*/ 72 w 279"/>
              <a:gd name="T5" fmla="*/ 175 h 279"/>
              <a:gd name="T6" fmla="*/ 71 w 279"/>
              <a:gd name="T7" fmla="*/ 117 h 279"/>
              <a:gd name="T8" fmla="*/ 26 w 279"/>
              <a:gd name="T9" fmla="*/ 139 h 279"/>
              <a:gd name="T10" fmla="*/ 72 w 279"/>
              <a:gd name="T11" fmla="*/ 175 h 279"/>
              <a:gd name="T12" fmla="*/ 75 w 279"/>
              <a:gd name="T13" fmla="*/ 192 h 279"/>
              <a:gd name="T14" fmla="*/ 59 w 279"/>
              <a:gd name="T15" fmla="*/ 220 h 279"/>
              <a:gd name="T16" fmla="*/ 37 w 279"/>
              <a:gd name="T17" fmla="*/ 91 h 279"/>
              <a:gd name="T18" fmla="*/ 98 w 279"/>
              <a:gd name="T19" fmla="*/ 34 h 279"/>
              <a:gd name="T20" fmla="*/ 37 w 279"/>
              <a:gd name="T21" fmla="*/ 91 h 279"/>
              <a:gd name="T22" fmla="*/ 131 w 279"/>
              <a:gd name="T23" fmla="*/ 182 h 279"/>
              <a:gd name="T24" fmla="*/ 86 w 279"/>
              <a:gd name="T25" fmla="*/ 118 h 279"/>
              <a:gd name="T26" fmla="*/ 88 w 279"/>
              <a:gd name="T27" fmla="*/ 178 h 279"/>
              <a:gd name="T28" fmla="*/ 131 w 279"/>
              <a:gd name="T29" fmla="*/ 106 h 279"/>
              <a:gd name="T30" fmla="*/ 130 w 279"/>
              <a:gd name="T31" fmla="*/ 26 h 279"/>
              <a:gd name="T32" fmla="*/ 131 w 279"/>
              <a:gd name="T33" fmla="*/ 253 h 279"/>
              <a:gd name="T34" fmla="*/ 92 w 279"/>
              <a:gd name="T35" fmla="*/ 195 h 279"/>
              <a:gd name="T36" fmla="*/ 131 w 279"/>
              <a:gd name="T37" fmla="*/ 253 h 279"/>
              <a:gd name="T38" fmla="*/ 148 w 279"/>
              <a:gd name="T39" fmla="*/ 106 h 279"/>
              <a:gd name="T40" fmla="*/ 159 w 279"/>
              <a:gd name="T41" fmla="*/ 32 h 279"/>
              <a:gd name="T42" fmla="*/ 191 w 279"/>
              <a:gd name="T43" fmla="*/ 178 h 279"/>
              <a:gd name="T44" fmla="*/ 193 w 279"/>
              <a:gd name="T45" fmla="*/ 119 h 279"/>
              <a:gd name="T46" fmla="*/ 148 w 279"/>
              <a:gd name="T47" fmla="*/ 182 h 279"/>
              <a:gd name="T48" fmla="*/ 188 w 279"/>
              <a:gd name="T49" fmla="*/ 195 h 279"/>
              <a:gd name="T50" fmla="*/ 148 w 279"/>
              <a:gd name="T51" fmla="*/ 253 h 279"/>
              <a:gd name="T52" fmla="*/ 181 w 279"/>
              <a:gd name="T53" fmla="*/ 34 h 279"/>
              <a:gd name="T54" fmla="*/ 242 w 279"/>
              <a:gd name="T55" fmla="*/ 91 h 279"/>
              <a:gd name="T56" fmla="*/ 246 w 279"/>
              <a:gd name="T57" fmla="*/ 180 h 279"/>
              <a:gd name="T58" fmla="*/ 183 w 279"/>
              <a:gd name="T59" fmla="*/ 244 h 279"/>
              <a:gd name="T60" fmla="*/ 246 w 279"/>
              <a:gd name="T61" fmla="*/ 180 h 279"/>
              <a:gd name="T62" fmla="*/ 207 w 279"/>
              <a:gd name="T63" fmla="*/ 175 h 279"/>
              <a:gd name="T64" fmla="*/ 248 w 279"/>
              <a:gd name="T65" fmla="*/ 106 h 279"/>
              <a:gd name="T66" fmla="*/ 209 w 279"/>
              <a:gd name="T67" fmla="*/ 14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9" h="279">
                <a:moveTo>
                  <a:pt x="279" y="139"/>
                </a:moveTo>
                <a:cubicBezTo>
                  <a:pt x="279" y="217"/>
                  <a:pt x="218" y="279"/>
                  <a:pt x="140" y="279"/>
                </a:cubicBezTo>
                <a:cubicBezTo>
                  <a:pt x="62" y="279"/>
                  <a:pt x="0" y="217"/>
                  <a:pt x="0" y="139"/>
                </a:cubicBezTo>
                <a:cubicBezTo>
                  <a:pt x="0" y="62"/>
                  <a:pt x="62" y="0"/>
                  <a:pt x="140" y="0"/>
                </a:cubicBezTo>
                <a:cubicBezTo>
                  <a:pt x="218" y="0"/>
                  <a:pt x="279" y="62"/>
                  <a:pt x="279" y="139"/>
                </a:cubicBezTo>
                <a:close/>
                <a:moveTo>
                  <a:pt x="72" y="175"/>
                </a:moveTo>
                <a:cubicBezTo>
                  <a:pt x="70" y="164"/>
                  <a:pt x="70" y="152"/>
                  <a:pt x="70" y="140"/>
                </a:cubicBezTo>
                <a:cubicBezTo>
                  <a:pt x="70" y="132"/>
                  <a:pt x="70" y="125"/>
                  <a:pt x="71" y="117"/>
                </a:cubicBezTo>
                <a:cubicBezTo>
                  <a:pt x="51" y="113"/>
                  <a:pt x="39" y="110"/>
                  <a:pt x="30" y="106"/>
                </a:cubicBezTo>
                <a:cubicBezTo>
                  <a:pt x="27" y="116"/>
                  <a:pt x="26" y="128"/>
                  <a:pt x="26" y="139"/>
                </a:cubicBezTo>
                <a:cubicBezTo>
                  <a:pt x="26" y="145"/>
                  <a:pt x="26" y="150"/>
                  <a:pt x="26" y="155"/>
                </a:cubicBezTo>
                <a:cubicBezTo>
                  <a:pt x="32" y="161"/>
                  <a:pt x="46" y="170"/>
                  <a:pt x="72" y="175"/>
                </a:cubicBezTo>
                <a:close/>
                <a:moveTo>
                  <a:pt x="96" y="244"/>
                </a:moveTo>
                <a:cubicBezTo>
                  <a:pt x="86" y="230"/>
                  <a:pt x="79" y="213"/>
                  <a:pt x="75" y="192"/>
                </a:cubicBezTo>
                <a:cubicBezTo>
                  <a:pt x="58" y="188"/>
                  <a:pt x="42" y="183"/>
                  <a:pt x="32" y="178"/>
                </a:cubicBezTo>
                <a:cubicBezTo>
                  <a:pt x="39" y="194"/>
                  <a:pt x="47" y="208"/>
                  <a:pt x="59" y="220"/>
                </a:cubicBezTo>
                <a:cubicBezTo>
                  <a:pt x="70" y="231"/>
                  <a:pt x="82" y="239"/>
                  <a:pt x="96" y="244"/>
                </a:cubicBezTo>
                <a:close/>
                <a:moveTo>
                  <a:pt x="37" y="91"/>
                </a:moveTo>
                <a:cubicBezTo>
                  <a:pt x="41" y="94"/>
                  <a:pt x="47" y="95"/>
                  <a:pt x="73" y="102"/>
                </a:cubicBezTo>
                <a:cubicBezTo>
                  <a:pt x="77" y="74"/>
                  <a:pt x="86" y="51"/>
                  <a:pt x="98" y="34"/>
                </a:cubicBezTo>
                <a:cubicBezTo>
                  <a:pt x="84" y="41"/>
                  <a:pt x="71" y="47"/>
                  <a:pt x="59" y="59"/>
                </a:cubicBezTo>
                <a:cubicBezTo>
                  <a:pt x="49" y="68"/>
                  <a:pt x="42" y="80"/>
                  <a:pt x="37" y="91"/>
                </a:cubicBezTo>
                <a:close/>
                <a:moveTo>
                  <a:pt x="88" y="178"/>
                </a:moveTo>
                <a:cubicBezTo>
                  <a:pt x="102" y="180"/>
                  <a:pt x="117" y="182"/>
                  <a:pt x="131" y="182"/>
                </a:cubicBezTo>
                <a:cubicBezTo>
                  <a:pt x="131" y="121"/>
                  <a:pt x="131" y="121"/>
                  <a:pt x="131" y="121"/>
                </a:cubicBezTo>
                <a:cubicBezTo>
                  <a:pt x="116" y="121"/>
                  <a:pt x="100" y="120"/>
                  <a:pt x="86" y="118"/>
                </a:cubicBezTo>
                <a:cubicBezTo>
                  <a:pt x="86" y="126"/>
                  <a:pt x="85" y="133"/>
                  <a:pt x="85" y="140"/>
                </a:cubicBezTo>
                <a:cubicBezTo>
                  <a:pt x="85" y="153"/>
                  <a:pt x="86" y="166"/>
                  <a:pt x="88" y="178"/>
                </a:cubicBezTo>
                <a:close/>
                <a:moveTo>
                  <a:pt x="88" y="104"/>
                </a:moveTo>
                <a:cubicBezTo>
                  <a:pt x="102" y="105"/>
                  <a:pt x="117" y="106"/>
                  <a:pt x="131" y="10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1" y="26"/>
                  <a:pt x="130" y="26"/>
                </a:cubicBezTo>
                <a:cubicBezTo>
                  <a:pt x="111" y="34"/>
                  <a:pt x="95" y="64"/>
                  <a:pt x="88" y="104"/>
                </a:cubicBezTo>
                <a:close/>
                <a:moveTo>
                  <a:pt x="131" y="253"/>
                </a:moveTo>
                <a:cubicBezTo>
                  <a:pt x="131" y="197"/>
                  <a:pt x="131" y="197"/>
                  <a:pt x="131" y="197"/>
                </a:cubicBezTo>
                <a:cubicBezTo>
                  <a:pt x="118" y="197"/>
                  <a:pt x="104" y="196"/>
                  <a:pt x="92" y="195"/>
                </a:cubicBezTo>
                <a:cubicBezTo>
                  <a:pt x="94" y="206"/>
                  <a:pt x="98" y="216"/>
                  <a:pt x="103" y="225"/>
                </a:cubicBezTo>
                <a:cubicBezTo>
                  <a:pt x="110" y="240"/>
                  <a:pt x="120" y="253"/>
                  <a:pt x="131" y="253"/>
                </a:cubicBezTo>
                <a:close/>
                <a:moveTo>
                  <a:pt x="148" y="26"/>
                </a:moveTo>
                <a:cubicBezTo>
                  <a:pt x="148" y="106"/>
                  <a:pt x="148" y="106"/>
                  <a:pt x="148" y="106"/>
                </a:cubicBezTo>
                <a:cubicBezTo>
                  <a:pt x="163" y="106"/>
                  <a:pt x="177" y="105"/>
                  <a:pt x="192" y="104"/>
                </a:cubicBezTo>
                <a:cubicBezTo>
                  <a:pt x="186" y="73"/>
                  <a:pt x="173" y="46"/>
                  <a:pt x="159" y="32"/>
                </a:cubicBezTo>
                <a:cubicBezTo>
                  <a:pt x="155" y="30"/>
                  <a:pt x="151" y="26"/>
                  <a:pt x="148" y="26"/>
                </a:cubicBezTo>
                <a:close/>
                <a:moveTo>
                  <a:pt x="191" y="178"/>
                </a:moveTo>
                <a:cubicBezTo>
                  <a:pt x="193" y="167"/>
                  <a:pt x="194" y="153"/>
                  <a:pt x="194" y="140"/>
                </a:cubicBezTo>
                <a:cubicBezTo>
                  <a:pt x="194" y="133"/>
                  <a:pt x="194" y="126"/>
                  <a:pt x="193" y="119"/>
                </a:cubicBezTo>
                <a:cubicBezTo>
                  <a:pt x="179" y="120"/>
                  <a:pt x="164" y="121"/>
                  <a:pt x="148" y="121"/>
                </a:cubicBezTo>
                <a:cubicBezTo>
                  <a:pt x="148" y="182"/>
                  <a:pt x="148" y="182"/>
                  <a:pt x="148" y="182"/>
                </a:cubicBezTo>
                <a:cubicBezTo>
                  <a:pt x="163" y="182"/>
                  <a:pt x="177" y="180"/>
                  <a:pt x="191" y="178"/>
                </a:cubicBezTo>
                <a:close/>
                <a:moveTo>
                  <a:pt x="188" y="195"/>
                </a:moveTo>
                <a:cubicBezTo>
                  <a:pt x="174" y="196"/>
                  <a:pt x="161" y="197"/>
                  <a:pt x="148" y="197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70" y="253"/>
                  <a:pt x="182" y="214"/>
                  <a:pt x="188" y="195"/>
                </a:cubicBezTo>
                <a:close/>
                <a:moveTo>
                  <a:pt x="181" y="34"/>
                </a:moveTo>
                <a:cubicBezTo>
                  <a:pt x="194" y="50"/>
                  <a:pt x="202" y="74"/>
                  <a:pt x="206" y="102"/>
                </a:cubicBezTo>
                <a:cubicBezTo>
                  <a:pt x="229" y="98"/>
                  <a:pt x="239" y="94"/>
                  <a:pt x="242" y="91"/>
                </a:cubicBezTo>
                <a:cubicBezTo>
                  <a:pt x="230" y="65"/>
                  <a:pt x="207" y="43"/>
                  <a:pt x="181" y="34"/>
                </a:cubicBezTo>
                <a:close/>
                <a:moveTo>
                  <a:pt x="246" y="180"/>
                </a:moveTo>
                <a:cubicBezTo>
                  <a:pt x="235" y="185"/>
                  <a:pt x="220" y="189"/>
                  <a:pt x="204" y="193"/>
                </a:cubicBezTo>
                <a:cubicBezTo>
                  <a:pt x="199" y="213"/>
                  <a:pt x="193" y="230"/>
                  <a:pt x="183" y="244"/>
                </a:cubicBezTo>
                <a:cubicBezTo>
                  <a:pt x="196" y="239"/>
                  <a:pt x="210" y="231"/>
                  <a:pt x="220" y="220"/>
                </a:cubicBezTo>
                <a:cubicBezTo>
                  <a:pt x="232" y="208"/>
                  <a:pt x="240" y="195"/>
                  <a:pt x="246" y="180"/>
                </a:cubicBezTo>
                <a:close/>
                <a:moveTo>
                  <a:pt x="209" y="140"/>
                </a:moveTo>
                <a:cubicBezTo>
                  <a:pt x="209" y="152"/>
                  <a:pt x="208" y="165"/>
                  <a:pt x="207" y="175"/>
                </a:cubicBezTo>
                <a:cubicBezTo>
                  <a:pt x="252" y="168"/>
                  <a:pt x="254" y="158"/>
                  <a:pt x="254" y="139"/>
                </a:cubicBezTo>
                <a:cubicBezTo>
                  <a:pt x="254" y="128"/>
                  <a:pt x="252" y="117"/>
                  <a:pt x="248" y="106"/>
                </a:cubicBezTo>
                <a:cubicBezTo>
                  <a:pt x="240" y="110"/>
                  <a:pt x="226" y="115"/>
                  <a:pt x="208" y="117"/>
                </a:cubicBezTo>
                <a:cubicBezTo>
                  <a:pt x="209" y="125"/>
                  <a:pt x="209" y="132"/>
                  <a:pt x="209" y="1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196" name="Group 174"/>
          <p:cNvGrpSpPr/>
          <p:nvPr/>
        </p:nvGrpSpPr>
        <p:grpSpPr>
          <a:xfrm>
            <a:off x="1533718" y="1660182"/>
            <a:ext cx="2918298" cy="258839"/>
            <a:chOff x="2760397" y="1744837"/>
            <a:chExt cx="1626997" cy="289100"/>
          </a:xfrm>
        </p:grpSpPr>
        <p:sp>
          <p:nvSpPr>
            <p:cNvPr id="197" name="TextBox 196"/>
            <p:cNvSpPr txBox="1"/>
            <p:nvPr/>
          </p:nvSpPr>
          <p:spPr>
            <a:xfrm>
              <a:off x="2760397" y="1862058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Один з фінансових донорів, 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Вінницька міська рада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99" name="Group 174"/>
          <p:cNvGrpSpPr/>
          <p:nvPr/>
        </p:nvGrpSpPr>
        <p:grpSpPr>
          <a:xfrm>
            <a:off x="1533718" y="1883928"/>
            <a:ext cx="2918298" cy="412723"/>
            <a:chOff x="2760397" y="1744837"/>
            <a:chExt cx="1626997" cy="460974"/>
          </a:xfrm>
        </p:grpSpPr>
        <p:sp>
          <p:nvSpPr>
            <p:cNvPr id="200" name="TextBox 199"/>
            <p:cNvSpPr txBox="1"/>
            <p:nvPr/>
          </p:nvSpPr>
          <p:spPr>
            <a:xfrm>
              <a:off x="2760397" y="1862052"/>
              <a:ext cx="1626997" cy="3437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Ініціативна група  по розробці та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впровадженю</a:t>
              </a: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стратегії розвитку та діяльності локації - площадки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ХАБ-Вінниця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Представники громадських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обєднань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02" name="Group 174"/>
          <p:cNvGrpSpPr/>
          <p:nvPr/>
        </p:nvGrpSpPr>
        <p:grpSpPr>
          <a:xfrm>
            <a:off x="1533718" y="2331411"/>
            <a:ext cx="2918298" cy="240821"/>
            <a:chOff x="2760397" y="1744837"/>
            <a:chExt cx="1626997" cy="268976"/>
          </a:xfrm>
        </p:grpSpPr>
        <p:sp>
          <p:nvSpPr>
            <p:cNvPr id="203" name="TextBox 202"/>
            <p:cNvSpPr txBox="1"/>
            <p:nvPr/>
          </p:nvSpPr>
          <p:spPr>
            <a:xfrm>
              <a:off x="2760397" y="1862057"/>
              <a:ext cx="1626997" cy="1517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latin typeface="Lato" panose="020F0502020204030203" pitchFamily="34" charset="0"/>
                </a:rPr>
                <a:t>Організаційні питання ,консолідація </a:t>
              </a:r>
              <a:r>
                <a:rPr lang="uk-UA" sz="700" dirty="0" err="1" smtClean="0">
                  <a:latin typeface="Lato" panose="020F0502020204030203" pitchFamily="34" charset="0"/>
                </a:rPr>
                <a:t>ІТ-спільноти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latin typeface="Lato" panose="020F0502020204030203" pitchFamily="34" charset="0"/>
                </a:rPr>
                <a:t>ГС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“ІТ-кластер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Вінниця”</a:t>
              </a:r>
              <a:endParaRPr lang="en-US" sz="800" b="1" cap="all" spc="20" dirty="0" smtClean="0">
                <a:latin typeface="Lato" panose="020F0502020204030203" pitchFamily="34" charset="0"/>
              </a:endParaRPr>
            </a:p>
          </p:txBody>
        </p:sp>
      </p:grpSp>
      <p:grpSp>
        <p:nvGrpSpPr>
          <p:cNvPr id="205" name="Group 174"/>
          <p:cNvGrpSpPr/>
          <p:nvPr/>
        </p:nvGrpSpPr>
        <p:grpSpPr>
          <a:xfrm>
            <a:off x="1530470" y="2600546"/>
            <a:ext cx="2918298" cy="258835"/>
            <a:chOff x="2760397" y="1744840"/>
            <a:chExt cx="1626997" cy="289097"/>
          </a:xfrm>
        </p:grpSpPr>
        <p:sp>
          <p:nvSpPr>
            <p:cNvPr id="206" name="TextBox 205"/>
            <p:cNvSpPr txBox="1"/>
            <p:nvPr/>
          </p:nvSpPr>
          <p:spPr>
            <a:xfrm>
              <a:off x="2760397" y="1862057"/>
              <a:ext cx="1626997" cy="1718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err="1" smtClean="0">
                  <a:latin typeface="Lato" panose="020F0502020204030203" pitchFamily="34" charset="0"/>
                </a:rPr>
                <a:t>Балансоутримувач</a:t>
              </a:r>
              <a:r>
                <a:rPr lang="uk-UA" sz="700" dirty="0" smtClean="0">
                  <a:latin typeface="Lato" panose="020F0502020204030203" pitchFamily="34" charset="0"/>
                </a:rPr>
                <a:t> локації </a:t>
              </a:r>
              <a:r>
                <a:rPr lang="uk-UA" sz="700" dirty="0" err="1" smtClean="0">
                  <a:latin typeface="Lato" panose="020F0502020204030203" pitchFamily="34" charset="0"/>
                </a:rPr>
                <a:t>ІТ-технопарку</a:t>
              </a:r>
              <a:r>
                <a:rPr lang="uk-UA" sz="700" dirty="0" smtClean="0">
                  <a:latin typeface="Lato" panose="020F0502020204030203" pitchFamily="34" charset="0"/>
                </a:rPr>
                <a:t> – надає місце проведення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763647" y="1744840"/>
              <a:ext cx="1612900" cy="137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err="1" smtClean="0">
                  <a:latin typeface="Lato" panose="020F0502020204030203" pitchFamily="34" charset="0"/>
                </a:rPr>
                <a:t>КП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Вінницький муніципальний центр інновацій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08" name="Group 174"/>
          <p:cNvGrpSpPr/>
          <p:nvPr/>
        </p:nvGrpSpPr>
        <p:grpSpPr>
          <a:xfrm>
            <a:off x="1517494" y="2869674"/>
            <a:ext cx="2918298" cy="258847"/>
            <a:chOff x="2760397" y="1744835"/>
            <a:chExt cx="1626997" cy="289111"/>
          </a:xfrm>
        </p:grpSpPr>
        <p:sp>
          <p:nvSpPr>
            <p:cNvPr id="209" name="TextBox 208"/>
            <p:cNvSpPr txBox="1"/>
            <p:nvPr/>
          </p:nvSpPr>
          <p:spPr>
            <a:xfrm>
              <a:off x="2760397" y="1862066"/>
              <a:ext cx="1626997" cy="1718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latin typeface="Lato" panose="020F0502020204030203" pitchFamily="34" charset="0"/>
                </a:rPr>
                <a:t>Створення консолідованої робочої групи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763647" y="1744835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latin typeface="Lato" panose="020F0502020204030203" pitchFamily="34" charset="0"/>
                </a:rPr>
                <a:t>Стратегічні партнери ІТ-кластеру Вінниця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11" name="Group 174"/>
          <p:cNvGrpSpPr/>
          <p:nvPr/>
        </p:nvGrpSpPr>
        <p:grpSpPr>
          <a:xfrm>
            <a:off x="1530470" y="3271782"/>
            <a:ext cx="2918298" cy="258839"/>
            <a:chOff x="2760397" y="1744837"/>
            <a:chExt cx="1626997" cy="289100"/>
          </a:xfrm>
        </p:grpSpPr>
        <p:sp>
          <p:nvSpPr>
            <p:cNvPr id="212" name="TextBox 211"/>
            <p:cNvSpPr txBox="1"/>
            <p:nvPr/>
          </p:nvSpPr>
          <p:spPr>
            <a:xfrm>
              <a:off x="2760397" y="1862058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Організаційні питання, створення експертної ради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ГС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“ІТ-кластер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Вінниця”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14" name="Group 174"/>
          <p:cNvGrpSpPr/>
          <p:nvPr/>
        </p:nvGrpSpPr>
        <p:grpSpPr>
          <a:xfrm>
            <a:off x="1517494" y="3521462"/>
            <a:ext cx="2918298" cy="258840"/>
            <a:chOff x="2760397" y="1744837"/>
            <a:chExt cx="1626997" cy="289101"/>
          </a:xfrm>
        </p:grpSpPr>
        <p:sp>
          <p:nvSpPr>
            <p:cNvPr id="215" name="TextBox 214"/>
            <p:cNvSpPr txBox="1"/>
            <p:nvPr/>
          </p:nvSpPr>
          <p:spPr>
            <a:xfrm>
              <a:off x="2760397" y="1862059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Члени експертної ради, надають базу для втілення освітніх програм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ВНЗ Вінниці (Донну, ВНТУ)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17" name="Group 174"/>
          <p:cNvGrpSpPr/>
          <p:nvPr/>
        </p:nvGrpSpPr>
        <p:grpSpPr>
          <a:xfrm>
            <a:off x="1517494" y="3764661"/>
            <a:ext cx="2918298" cy="240824"/>
            <a:chOff x="2760397" y="1744837"/>
            <a:chExt cx="1626997" cy="268979"/>
          </a:xfrm>
        </p:grpSpPr>
        <p:sp>
          <p:nvSpPr>
            <p:cNvPr id="218" name="TextBox 217"/>
            <p:cNvSpPr txBox="1"/>
            <p:nvPr/>
          </p:nvSpPr>
          <p:spPr>
            <a:xfrm>
              <a:off x="2760397" y="1862060"/>
              <a:ext cx="1626997" cy="1517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Члени експертної ради, фінансові донори освітніх програм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2763647" y="1744837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ІТ компанії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вінниці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– 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ч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лени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ІТ-кластер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Вінниця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20" name="Group 174"/>
          <p:cNvGrpSpPr/>
          <p:nvPr/>
        </p:nvGrpSpPr>
        <p:grpSpPr>
          <a:xfrm>
            <a:off x="5885220" y="1391054"/>
            <a:ext cx="2918298" cy="412730"/>
            <a:chOff x="2760397" y="1744837"/>
            <a:chExt cx="1626997" cy="460983"/>
          </a:xfrm>
        </p:grpSpPr>
        <p:sp>
          <p:nvSpPr>
            <p:cNvPr id="221" name="TextBox 220"/>
            <p:cNvSpPr txBox="1"/>
            <p:nvPr/>
          </p:nvSpPr>
          <p:spPr>
            <a:xfrm>
              <a:off x="2760397" y="1862060"/>
              <a:ext cx="1626997" cy="3437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Організаційні питання, створення публічного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інтернет-порталу</a:t>
              </a: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для проведення та аналізу опитувань населення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ГС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“ІТ-кластер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Вінниця”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23" name="Group 174"/>
          <p:cNvGrpSpPr/>
          <p:nvPr/>
        </p:nvGrpSpPr>
        <p:grpSpPr>
          <a:xfrm>
            <a:off x="5881972" y="1786651"/>
            <a:ext cx="2918298" cy="258841"/>
            <a:chOff x="2760397" y="1744837"/>
            <a:chExt cx="1626997" cy="289103"/>
          </a:xfrm>
        </p:grpSpPr>
        <p:sp>
          <p:nvSpPr>
            <p:cNvPr id="224" name="TextBox 223"/>
            <p:cNvSpPr txBox="1"/>
            <p:nvPr/>
          </p:nvSpPr>
          <p:spPr>
            <a:xfrm>
              <a:off x="2760397" y="1862061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Створення робочої групи по аналізу результатів опитувань 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Представники громадських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обєднань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26" name="Group 174"/>
          <p:cNvGrpSpPr/>
          <p:nvPr/>
        </p:nvGrpSpPr>
        <p:grpSpPr>
          <a:xfrm>
            <a:off x="5888452" y="2036323"/>
            <a:ext cx="2918298" cy="240834"/>
            <a:chOff x="2760397" y="1744837"/>
            <a:chExt cx="1626997" cy="268992"/>
          </a:xfrm>
        </p:grpSpPr>
        <p:sp>
          <p:nvSpPr>
            <p:cNvPr id="227" name="TextBox 226"/>
            <p:cNvSpPr txBox="1"/>
            <p:nvPr/>
          </p:nvSpPr>
          <p:spPr>
            <a:xfrm>
              <a:off x="2760397" y="1862072"/>
              <a:ext cx="1626997" cy="1517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Члени робочої групи по аналізу результатів опитувань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763647" y="1744837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Представники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орагнів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та департаментів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вмр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29" name="Group 174"/>
          <p:cNvGrpSpPr/>
          <p:nvPr/>
        </p:nvGrpSpPr>
        <p:grpSpPr>
          <a:xfrm>
            <a:off x="5875476" y="3278271"/>
            <a:ext cx="2918298" cy="258840"/>
            <a:chOff x="2760397" y="1744837"/>
            <a:chExt cx="1626997" cy="289101"/>
          </a:xfrm>
        </p:grpSpPr>
        <p:sp>
          <p:nvSpPr>
            <p:cNvPr id="230" name="TextBox 229"/>
            <p:cNvSpPr txBox="1"/>
            <p:nvPr/>
          </p:nvSpPr>
          <p:spPr>
            <a:xfrm>
              <a:off x="2760397" y="1862059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Створення робочої групи щодо формування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інформ.політики</a:t>
              </a: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регіону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763647" y="1744837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Представники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орагнів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та департаментів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вмр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32" name="Group 174"/>
          <p:cNvGrpSpPr/>
          <p:nvPr/>
        </p:nvGrpSpPr>
        <p:grpSpPr>
          <a:xfrm>
            <a:off x="5872228" y="3537679"/>
            <a:ext cx="2918298" cy="258840"/>
            <a:chOff x="2760397" y="1744837"/>
            <a:chExt cx="1626997" cy="289101"/>
          </a:xfrm>
        </p:grpSpPr>
        <p:sp>
          <p:nvSpPr>
            <p:cNvPr id="233" name="TextBox 232"/>
            <p:cNvSpPr txBox="1"/>
            <p:nvPr/>
          </p:nvSpPr>
          <p:spPr>
            <a:xfrm>
              <a:off x="2760397" y="1862059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Участь в робочій групі щодо формування </a:t>
              </a:r>
              <a:r>
                <a:rPr lang="uk-UA" sz="7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інформ.політики</a:t>
              </a: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регіону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2763647" y="1744837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Представники громадських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обєднань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35" name="Group 174"/>
          <p:cNvGrpSpPr/>
          <p:nvPr/>
        </p:nvGrpSpPr>
        <p:grpSpPr>
          <a:xfrm>
            <a:off x="5881956" y="3771150"/>
            <a:ext cx="2918298" cy="240825"/>
            <a:chOff x="2760397" y="1744837"/>
            <a:chExt cx="1626997" cy="268980"/>
          </a:xfrm>
        </p:grpSpPr>
        <p:sp>
          <p:nvSpPr>
            <p:cNvPr id="236" name="TextBox 235"/>
            <p:cNvSpPr txBox="1"/>
            <p:nvPr/>
          </p:nvSpPr>
          <p:spPr>
            <a:xfrm>
              <a:off x="2760397" y="1862061"/>
              <a:ext cx="1626997" cy="1517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Експерт в сфері застосування інформаційної політики</a:t>
              </a:r>
              <a:endParaRPr lang="en-US" sz="7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2763647" y="1744837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ГС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“ІТ-кластер</a:t>
              </a:r>
              <a:r>
                <a:rPr lang="uk-UA" sz="8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вінниця”</a:t>
              </a:r>
              <a:endParaRPr lang="en-US" sz="800" b="1" cap="all" spc="20" dirty="0" smtClean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38" name="Group 174"/>
          <p:cNvGrpSpPr/>
          <p:nvPr/>
        </p:nvGrpSpPr>
        <p:grpSpPr>
          <a:xfrm>
            <a:off x="5869011" y="2357319"/>
            <a:ext cx="2918298" cy="412726"/>
            <a:chOff x="2760397" y="1744837"/>
            <a:chExt cx="1626997" cy="460979"/>
          </a:xfrm>
        </p:grpSpPr>
        <p:sp>
          <p:nvSpPr>
            <p:cNvPr id="239" name="TextBox 238"/>
            <p:cNvSpPr txBox="1"/>
            <p:nvPr/>
          </p:nvSpPr>
          <p:spPr>
            <a:xfrm>
              <a:off x="2760397" y="1862056"/>
              <a:ext cx="1626997" cy="3437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latin typeface="Lato" panose="020F0502020204030203" pitchFamily="34" charset="0"/>
                </a:rPr>
                <a:t>Ініціатор та ресурсний донор створення освітніх програм для людей з обмеженими можливостями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2763647" y="1744837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latin typeface="Lato" panose="020F0502020204030203" pitchFamily="34" charset="0"/>
                </a:rPr>
                <a:t>ГС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“ІТ-кластер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Вінниця”</a:t>
              </a:r>
              <a:endParaRPr lang="en-US" sz="800" b="1" cap="all" spc="20" dirty="0" smtClean="0">
                <a:latin typeface="Lato" panose="020F0502020204030203" pitchFamily="34" charset="0"/>
              </a:endParaRPr>
            </a:p>
          </p:txBody>
        </p:sp>
      </p:grpSp>
      <p:grpSp>
        <p:nvGrpSpPr>
          <p:cNvPr id="241" name="Group 174"/>
          <p:cNvGrpSpPr/>
          <p:nvPr/>
        </p:nvGrpSpPr>
        <p:grpSpPr>
          <a:xfrm>
            <a:off x="5856035" y="2723735"/>
            <a:ext cx="2918298" cy="258834"/>
            <a:chOff x="2760397" y="1744838"/>
            <a:chExt cx="1626997" cy="289095"/>
          </a:xfrm>
        </p:grpSpPr>
        <p:sp>
          <p:nvSpPr>
            <p:cNvPr id="242" name="TextBox 241"/>
            <p:cNvSpPr txBox="1"/>
            <p:nvPr/>
          </p:nvSpPr>
          <p:spPr>
            <a:xfrm>
              <a:off x="2760397" y="1862054"/>
              <a:ext cx="1626997" cy="171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latin typeface="Lato" panose="020F0502020204030203" pitchFamily="34" charset="0"/>
                </a:rPr>
                <a:t>База для втілення освітніх програм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763647" y="1744838"/>
              <a:ext cx="1612900" cy="1375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smtClean="0">
                  <a:latin typeface="Lato" panose="020F0502020204030203" pitchFamily="34" charset="0"/>
                </a:rPr>
                <a:t>Центр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проф.реабілітації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інвалідів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“поділля”</a:t>
              </a:r>
              <a:endParaRPr lang="en-US" sz="800" b="1" cap="all" spc="20" dirty="0" smtClean="0">
                <a:latin typeface="Lato" panose="020F0502020204030203" pitchFamily="34" charset="0"/>
              </a:endParaRPr>
            </a:p>
          </p:txBody>
        </p:sp>
      </p:grpSp>
      <p:grpSp>
        <p:nvGrpSpPr>
          <p:cNvPr id="244" name="Group 174"/>
          <p:cNvGrpSpPr/>
          <p:nvPr/>
        </p:nvGrpSpPr>
        <p:grpSpPr>
          <a:xfrm>
            <a:off x="5862515" y="2963678"/>
            <a:ext cx="2918298" cy="258846"/>
            <a:chOff x="2760397" y="1744838"/>
            <a:chExt cx="1626997" cy="289110"/>
          </a:xfrm>
        </p:grpSpPr>
        <p:sp>
          <p:nvSpPr>
            <p:cNvPr id="245" name="TextBox 244"/>
            <p:cNvSpPr txBox="1"/>
            <p:nvPr/>
          </p:nvSpPr>
          <p:spPr>
            <a:xfrm>
              <a:off x="2760397" y="1862067"/>
              <a:ext cx="1626997" cy="1718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uk-UA" sz="700" dirty="0" smtClean="0">
                  <a:latin typeface="Lato" panose="020F0502020204030203" pitchFamily="34" charset="0"/>
                </a:rPr>
                <a:t>База для працевлаштування людей, які пройдуть цю програму</a:t>
              </a:r>
              <a:endParaRPr lang="en-US" sz="700" dirty="0">
                <a:latin typeface="Lato" panose="020F0502020204030203" pitchFamily="34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2763647" y="1744838"/>
              <a:ext cx="1612900" cy="13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uk-UA" sz="800" b="1" cap="all" spc="20" dirty="0" err="1" smtClean="0">
                  <a:latin typeface="Lato" panose="020F0502020204030203" pitchFamily="34" charset="0"/>
                </a:rPr>
                <a:t>Іт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компанії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вінниці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– члени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іт-кластеру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вінниця</a:t>
              </a:r>
              <a:endParaRPr lang="en-US" sz="800" b="1" cap="all" spc="20" dirty="0" smtClean="0"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4801288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25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75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25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75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25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25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75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25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75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825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75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925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975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2" grpId="0" animBg="1"/>
      <p:bldP spid="53" grpId="0" animBg="1"/>
      <p:bldP spid="81" grpId="0" animBg="1"/>
      <p:bldP spid="93" grpId="0" animBg="1"/>
      <p:bldP spid="94" grpId="0" animBg="1"/>
      <p:bldP spid="112" grpId="0" animBg="1"/>
      <p:bldP spid="127" grpId="0" animBg="1"/>
      <p:bldP spid="145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5" grpId="0" animBg="1"/>
      <p:bldP spid="178" grpId="0" animBg="1"/>
      <p:bldP spid="184" grpId="0" animBg="1"/>
      <p:bldP spid="1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6814" y="1595402"/>
            <a:ext cx="1459016" cy="575632"/>
            <a:chOff x="825801" y="2334704"/>
            <a:chExt cx="1459016" cy="575632"/>
          </a:xfrm>
        </p:grpSpPr>
        <p:sp>
          <p:nvSpPr>
            <p:cNvPr id="60" name="TextBox 59"/>
            <p:cNvSpPr txBox="1"/>
            <p:nvPr/>
          </p:nvSpPr>
          <p:spPr>
            <a:xfrm>
              <a:off x="825801" y="2518306"/>
              <a:ext cx="1459016" cy="3920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b="1" dirty="0" smtClean="0">
                  <a:latin typeface="Lato" panose="020F0502020204030203" pitchFamily="34" charset="0"/>
                </a:rPr>
                <a:t>ГС </a:t>
              </a:r>
              <a:r>
                <a:rPr lang="uk-UA" sz="800" b="1" dirty="0" err="1" smtClean="0">
                  <a:latin typeface="Lato" panose="020F0502020204030203" pitchFamily="34" charset="0"/>
                </a:rPr>
                <a:t>“ІТ-кластер</a:t>
              </a:r>
              <a:r>
                <a:rPr lang="uk-UA" sz="800" b="1" dirty="0" smtClean="0">
                  <a:latin typeface="Lato" panose="020F0502020204030203" pitchFamily="34" charset="0"/>
                </a:rPr>
                <a:t> </a:t>
              </a:r>
              <a:r>
                <a:rPr lang="uk-UA" sz="800" b="1" dirty="0" err="1" smtClean="0">
                  <a:latin typeface="Lato" panose="020F0502020204030203" pitchFamily="34" charset="0"/>
                </a:rPr>
                <a:t>Вінниця”</a:t>
              </a:r>
              <a:endParaRPr lang="uk-UA" sz="800" b="1" dirty="0" smtClean="0">
                <a:latin typeface="Lato" panose="020F0502020204030203" pitchFamily="34" charset="0"/>
              </a:endParaRP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b="1" dirty="0" smtClean="0">
                  <a:latin typeface="Lato" panose="020F0502020204030203" pitchFamily="34" charset="0"/>
                </a:rPr>
                <a:t>ВНЗ Вінниці (</a:t>
              </a:r>
              <a:r>
                <a:rPr lang="uk-UA" sz="800" b="1" dirty="0" err="1" smtClean="0">
                  <a:latin typeface="Lato" panose="020F0502020204030203" pitchFamily="34" charset="0"/>
                </a:rPr>
                <a:t>ДонНУ</a:t>
              </a:r>
              <a:r>
                <a:rPr lang="uk-UA" sz="800" b="1" dirty="0" smtClean="0">
                  <a:latin typeface="Lato" panose="020F0502020204030203" pitchFamily="34" charset="0"/>
                </a:rPr>
                <a:t>, ВНТУ)</a:t>
              </a:r>
              <a:endParaRPr lang="en-US" sz="800" b="1" dirty="0" smtClean="0">
                <a:latin typeface="Lato" panose="020F0502020204030203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25849" y="2334704"/>
              <a:ext cx="14589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1000" b="1" cap="all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Кадрова </a:t>
              </a:r>
              <a:r>
                <a:rPr lang="uk-UA" sz="1000" b="1" cap="all" spc="20" dirty="0" err="1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підримка</a:t>
              </a:r>
              <a:endParaRPr lang="en-US" sz="1000" b="1" cap="all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5566" y="3170324"/>
            <a:ext cx="3064050" cy="837627"/>
            <a:chOff x="2937916" y="3753983"/>
            <a:chExt cx="1459016" cy="837627"/>
          </a:xfrm>
        </p:grpSpPr>
        <p:sp>
          <p:nvSpPr>
            <p:cNvPr id="86" name="TextBox 85"/>
            <p:cNvSpPr txBox="1"/>
            <p:nvPr/>
          </p:nvSpPr>
          <p:spPr>
            <a:xfrm>
              <a:off x="2937916" y="3937585"/>
              <a:ext cx="1459016" cy="6540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dirty="0" smtClean="0">
                  <a:latin typeface="Lato" panose="020F0502020204030203" pitchFamily="34" charset="0"/>
                </a:rPr>
                <a:t>ЗМІ Вінниці</a:t>
              </a: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en-US" sz="800" b="1" dirty="0" smtClean="0">
                  <a:latin typeface="Lato"/>
                </a:rPr>
                <a:t>nachasi.com</a:t>
              </a:r>
              <a:endParaRPr lang="uk-UA" sz="800" b="1" dirty="0" smtClean="0">
                <a:latin typeface="Lato" panose="020F0502020204030203" pitchFamily="34" charset="0"/>
              </a:endParaRP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en-US" sz="800" b="1" dirty="0" smtClean="0">
                  <a:latin typeface="Lato"/>
                </a:rPr>
                <a:t>vezha.vn.ua</a:t>
              </a:r>
              <a:endParaRPr lang="en-US" sz="800" b="1" dirty="0" smtClean="0">
                <a:latin typeface="Lato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937964" y="3753983"/>
              <a:ext cx="14589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1000" b="1" cap="all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Інформаційна підтримка</a:t>
              </a:r>
              <a:endParaRPr lang="en-US" sz="1000" b="1" cap="all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243284" y="1352145"/>
            <a:ext cx="3307329" cy="1281841"/>
            <a:chOff x="5243285" y="1598982"/>
            <a:chExt cx="1459016" cy="1675017"/>
          </a:xfrm>
        </p:grpSpPr>
        <p:sp>
          <p:nvSpPr>
            <p:cNvPr id="88" name="TextBox 87"/>
            <p:cNvSpPr txBox="1"/>
            <p:nvPr/>
          </p:nvSpPr>
          <p:spPr>
            <a:xfrm>
              <a:off x="5243285" y="1782582"/>
              <a:ext cx="1459016" cy="14914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b="1" dirty="0" smtClean="0">
                  <a:latin typeface="Lato" panose="020F0502020204030203" pitchFamily="34" charset="0"/>
                </a:rPr>
                <a:t>Стратегічні партнери ІТ-кластеру Вінниця:</a:t>
              </a:r>
            </a:p>
            <a:p>
              <a:pPr algn="r">
                <a:lnSpc>
                  <a:spcPts val="1300"/>
                </a:lnSpc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uk-UA" sz="800" b="1" dirty="0" smtClean="0">
                  <a:latin typeface="Lato" panose="020F0502020204030203" pitchFamily="34" charset="0"/>
                </a:rPr>
                <a:t>Креативний простір “АРТИНОВ”</a:t>
              </a:r>
            </a:p>
            <a:p>
              <a:pPr algn="r">
                <a:lnSpc>
                  <a:spcPts val="1300"/>
                </a:lnSpc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uk-UA" sz="800" b="1" cap="all" spc="20" dirty="0" err="1" smtClean="0">
                  <a:latin typeface="Lato" panose="020F0502020204030203" pitchFamily="34" charset="0"/>
                </a:rPr>
                <a:t>КП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“Вінницький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муніципальний центр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інновацій”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</a:p>
            <a:p>
              <a:pPr algn="r">
                <a:lnSpc>
                  <a:spcPts val="1300"/>
                </a:lnSpc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uk-UA" sz="800" b="1" cap="all" spc="20" dirty="0" err="1" smtClean="0">
                  <a:latin typeface="Lato" panose="020F0502020204030203" pitchFamily="34" charset="0"/>
                </a:rPr>
                <a:t>кп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“інститут</a:t>
              </a:r>
              <a:r>
                <a:rPr lang="uk-UA" sz="800" b="1" cap="all" spc="20" dirty="0" smtClean="0">
                  <a:latin typeface="Lato" panose="020F0502020204030203" pitchFamily="34" charset="0"/>
                </a:rPr>
                <a:t> розвитку </a:t>
              </a:r>
              <a:r>
                <a:rPr lang="uk-UA" sz="800" b="1" cap="all" spc="20" dirty="0" err="1" smtClean="0">
                  <a:latin typeface="Lato" panose="020F0502020204030203" pitchFamily="34" charset="0"/>
                </a:rPr>
                <a:t>міст”</a:t>
              </a:r>
              <a:endParaRPr lang="en-US" sz="800" b="1" cap="all" spc="20" dirty="0" smtClean="0">
                <a:latin typeface="Lato"/>
              </a:endParaRP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endParaRPr lang="en-US" sz="80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243333" y="1598982"/>
              <a:ext cx="14589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1000" b="1" cap="all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РЕСУРСНА ПІДТРИМКА</a:t>
              </a:r>
              <a:endParaRPr lang="en-US" sz="1000" b="1" cap="all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6391072" y="2784886"/>
            <a:ext cx="2597285" cy="1349226"/>
            <a:chOff x="6769024" y="2405517"/>
            <a:chExt cx="1459016" cy="548617"/>
          </a:xfrm>
        </p:grpSpPr>
        <p:sp>
          <p:nvSpPr>
            <p:cNvPr id="92" name="TextBox 91"/>
            <p:cNvSpPr txBox="1"/>
            <p:nvPr/>
          </p:nvSpPr>
          <p:spPr>
            <a:xfrm>
              <a:off x="6769024" y="2589122"/>
              <a:ext cx="1459016" cy="3650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dirty="0" smtClean="0">
                  <a:latin typeface="Lato" panose="020F0502020204030203" pitchFamily="34" charset="0"/>
                </a:rPr>
                <a:t>Члени ІТ-кластеру Вінниця – ІТ компанії регіону</a:t>
              </a: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dirty="0" smtClean="0">
                  <a:latin typeface="Lato" panose="020F0502020204030203" pitchFamily="34" charset="0"/>
                </a:rPr>
                <a:t>Фінансові партнери ІТ кластеру Вінниця :</a:t>
              </a: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b="1" dirty="0" smtClean="0">
                  <a:latin typeface="Lato" panose="020F0502020204030203" pitchFamily="34" charset="0"/>
                </a:rPr>
                <a:t>УкрСиббанк</a:t>
              </a:r>
            </a:p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b="1" dirty="0" smtClean="0">
                  <a:latin typeface="Lato" panose="020F0502020204030203" pitchFamily="34" charset="0"/>
                </a:rPr>
                <a:t>Пайонер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69072" y="2405517"/>
              <a:ext cx="14589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1000" b="1" cap="all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Фінансова підтримка</a:t>
              </a:r>
              <a:endParaRPr lang="en-US" sz="1000" b="1" cap="all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2367863" y="1760671"/>
            <a:ext cx="4125242" cy="1851968"/>
            <a:chOff x="2367863" y="1760671"/>
            <a:chExt cx="4125242" cy="1851968"/>
          </a:xfrm>
        </p:grpSpPr>
        <p:grpSp>
          <p:nvGrpSpPr>
            <p:cNvPr id="10" name="Group 84"/>
            <p:cNvGrpSpPr/>
            <p:nvPr/>
          </p:nvGrpSpPr>
          <p:grpSpPr>
            <a:xfrm>
              <a:off x="2367863" y="1760671"/>
              <a:ext cx="4125242" cy="1851968"/>
              <a:chOff x="2208176" y="1810143"/>
              <a:chExt cx="4444616" cy="1995346"/>
            </a:xfrm>
          </p:grpSpPr>
          <p:sp>
            <p:nvSpPr>
              <p:cNvPr id="42" name="Freeform 5"/>
              <p:cNvSpPr>
                <a:spLocks/>
              </p:cNvSpPr>
              <p:nvPr/>
            </p:nvSpPr>
            <p:spPr bwMode="auto">
              <a:xfrm>
                <a:off x="3817787" y="1810143"/>
                <a:ext cx="572308" cy="636301"/>
              </a:xfrm>
              <a:custGeom>
                <a:avLst/>
                <a:gdLst>
                  <a:gd name="T0" fmla="*/ 1724 w 2505"/>
                  <a:gd name="T1" fmla="*/ 18 h 2784"/>
                  <a:gd name="T2" fmla="*/ 1519 w 2505"/>
                  <a:gd name="T3" fmla="*/ 2 h 2784"/>
                  <a:gd name="T4" fmla="*/ 1307 w 2505"/>
                  <a:gd name="T5" fmla="*/ 4 h 2784"/>
                  <a:gd name="T6" fmla="*/ 1140 w 2505"/>
                  <a:gd name="T7" fmla="*/ 18 h 2784"/>
                  <a:gd name="T8" fmla="*/ 1027 w 2505"/>
                  <a:gd name="T9" fmla="*/ 36 h 2784"/>
                  <a:gd name="T10" fmla="*/ 969 w 2505"/>
                  <a:gd name="T11" fmla="*/ 49 h 2784"/>
                  <a:gd name="T12" fmla="*/ 1097 w 2505"/>
                  <a:gd name="T13" fmla="*/ 49 h 2784"/>
                  <a:gd name="T14" fmla="*/ 1218 w 2505"/>
                  <a:gd name="T15" fmla="*/ 59 h 2784"/>
                  <a:gd name="T16" fmla="*/ 1311 w 2505"/>
                  <a:gd name="T17" fmla="*/ 76 h 2784"/>
                  <a:gd name="T18" fmla="*/ 1380 w 2505"/>
                  <a:gd name="T19" fmla="*/ 97 h 2784"/>
                  <a:gd name="T20" fmla="*/ 1472 w 2505"/>
                  <a:gd name="T21" fmla="*/ 140 h 2784"/>
                  <a:gd name="T22" fmla="*/ 1526 w 2505"/>
                  <a:gd name="T23" fmla="*/ 181 h 2784"/>
                  <a:gd name="T24" fmla="*/ 1552 w 2505"/>
                  <a:gd name="T25" fmla="*/ 217 h 2784"/>
                  <a:gd name="T26" fmla="*/ 1561 w 2505"/>
                  <a:gd name="T27" fmla="*/ 241 h 2784"/>
                  <a:gd name="T28" fmla="*/ 1561 w 2505"/>
                  <a:gd name="T29" fmla="*/ 253 h 2784"/>
                  <a:gd name="T30" fmla="*/ 1416 w 2505"/>
                  <a:gd name="T31" fmla="*/ 333 h 2784"/>
                  <a:gd name="T32" fmla="*/ 1210 w 2505"/>
                  <a:gd name="T33" fmla="*/ 468 h 2784"/>
                  <a:gd name="T34" fmla="*/ 1016 w 2505"/>
                  <a:gd name="T35" fmla="*/ 619 h 2784"/>
                  <a:gd name="T36" fmla="*/ 834 w 2505"/>
                  <a:gd name="T37" fmla="*/ 785 h 2784"/>
                  <a:gd name="T38" fmla="*/ 666 w 2505"/>
                  <a:gd name="T39" fmla="*/ 964 h 2784"/>
                  <a:gd name="T40" fmla="*/ 512 w 2505"/>
                  <a:gd name="T41" fmla="*/ 1157 h 2784"/>
                  <a:gd name="T42" fmla="*/ 375 w 2505"/>
                  <a:gd name="T43" fmla="*/ 1362 h 2784"/>
                  <a:gd name="T44" fmla="*/ 255 w 2505"/>
                  <a:gd name="T45" fmla="*/ 1578 h 2784"/>
                  <a:gd name="T46" fmla="*/ 151 w 2505"/>
                  <a:gd name="T47" fmla="*/ 1804 h 2784"/>
                  <a:gd name="T48" fmla="*/ 67 w 2505"/>
                  <a:gd name="T49" fmla="*/ 2040 h 2784"/>
                  <a:gd name="T50" fmla="*/ 0 w 2505"/>
                  <a:gd name="T51" fmla="*/ 2285 h 2784"/>
                  <a:gd name="T52" fmla="*/ 229 w 2505"/>
                  <a:gd name="T53" fmla="*/ 2724 h 2784"/>
                  <a:gd name="T54" fmla="*/ 250 w 2505"/>
                  <a:gd name="T55" fmla="*/ 2546 h 2784"/>
                  <a:gd name="T56" fmla="*/ 281 w 2505"/>
                  <a:gd name="T57" fmla="*/ 2371 h 2784"/>
                  <a:gd name="T58" fmla="*/ 323 w 2505"/>
                  <a:gd name="T59" fmla="*/ 2201 h 2784"/>
                  <a:gd name="T60" fmla="*/ 376 w 2505"/>
                  <a:gd name="T61" fmla="*/ 2035 h 2784"/>
                  <a:gd name="T62" fmla="*/ 439 w 2505"/>
                  <a:gd name="T63" fmla="*/ 1874 h 2784"/>
                  <a:gd name="T64" fmla="*/ 512 w 2505"/>
                  <a:gd name="T65" fmla="*/ 1718 h 2784"/>
                  <a:gd name="T66" fmla="*/ 594 w 2505"/>
                  <a:gd name="T67" fmla="*/ 1567 h 2784"/>
                  <a:gd name="T68" fmla="*/ 684 w 2505"/>
                  <a:gd name="T69" fmla="*/ 1421 h 2784"/>
                  <a:gd name="T70" fmla="*/ 783 w 2505"/>
                  <a:gd name="T71" fmla="*/ 1283 h 2784"/>
                  <a:gd name="T72" fmla="*/ 891 w 2505"/>
                  <a:gd name="T73" fmla="*/ 1151 h 2784"/>
                  <a:gd name="T74" fmla="*/ 1006 w 2505"/>
                  <a:gd name="T75" fmla="*/ 1026 h 2784"/>
                  <a:gd name="T76" fmla="*/ 1128 w 2505"/>
                  <a:gd name="T77" fmla="*/ 907 h 2784"/>
                  <a:gd name="T78" fmla="*/ 1258 w 2505"/>
                  <a:gd name="T79" fmla="*/ 797 h 2784"/>
                  <a:gd name="T80" fmla="*/ 1395 w 2505"/>
                  <a:gd name="T81" fmla="*/ 695 h 2784"/>
                  <a:gd name="T82" fmla="*/ 1537 w 2505"/>
                  <a:gd name="T83" fmla="*/ 601 h 2784"/>
                  <a:gd name="T84" fmla="*/ 1686 w 2505"/>
                  <a:gd name="T85" fmla="*/ 516 h 2784"/>
                  <a:gd name="T86" fmla="*/ 1840 w 2505"/>
                  <a:gd name="T87" fmla="*/ 440 h 2784"/>
                  <a:gd name="T88" fmla="*/ 2000 w 2505"/>
                  <a:gd name="T89" fmla="*/ 374 h 2784"/>
                  <a:gd name="T90" fmla="*/ 2164 w 2505"/>
                  <a:gd name="T91" fmla="*/ 317 h 2784"/>
                  <a:gd name="T92" fmla="*/ 2333 w 2505"/>
                  <a:gd name="T93" fmla="*/ 271 h 2784"/>
                  <a:gd name="T94" fmla="*/ 2505 w 2505"/>
                  <a:gd name="T95" fmla="*/ 235 h 2784"/>
                  <a:gd name="T96" fmla="*/ 2450 w 2505"/>
                  <a:gd name="T97" fmla="*/ 209 h 2784"/>
                  <a:gd name="T98" fmla="*/ 2294 w 2505"/>
                  <a:gd name="T99" fmla="*/ 149 h 2784"/>
                  <a:gd name="T100" fmla="*/ 2125 w 2505"/>
                  <a:gd name="T101" fmla="*/ 96 h 2784"/>
                  <a:gd name="T102" fmla="*/ 1919 w 2505"/>
                  <a:gd name="T103" fmla="*/ 47 h 2784"/>
                  <a:gd name="T104" fmla="*/ 1768 w 2505"/>
                  <a:gd name="T105" fmla="*/ 23 h 2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05" h="2784">
                    <a:moveTo>
                      <a:pt x="1768" y="23"/>
                    </a:moveTo>
                    <a:lnTo>
                      <a:pt x="1768" y="23"/>
                    </a:lnTo>
                    <a:lnTo>
                      <a:pt x="1724" y="18"/>
                    </a:lnTo>
                    <a:lnTo>
                      <a:pt x="1682" y="13"/>
                    </a:lnTo>
                    <a:lnTo>
                      <a:pt x="1598" y="7"/>
                    </a:lnTo>
                    <a:lnTo>
                      <a:pt x="1519" y="2"/>
                    </a:lnTo>
                    <a:lnTo>
                      <a:pt x="1445" y="0"/>
                    </a:lnTo>
                    <a:lnTo>
                      <a:pt x="1373" y="2"/>
                    </a:lnTo>
                    <a:lnTo>
                      <a:pt x="1307" y="4"/>
                    </a:lnTo>
                    <a:lnTo>
                      <a:pt x="1247" y="8"/>
                    </a:lnTo>
                    <a:lnTo>
                      <a:pt x="1191" y="13"/>
                    </a:lnTo>
                    <a:lnTo>
                      <a:pt x="1140" y="18"/>
                    </a:lnTo>
                    <a:lnTo>
                      <a:pt x="1097" y="24"/>
                    </a:lnTo>
                    <a:lnTo>
                      <a:pt x="1059" y="30"/>
                    </a:lnTo>
                    <a:lnTo>
                      <a:pt x="1027" y="36"/>
                    </a:lnTo>
                    <a:lnTo>
                      <a:pt x="983" y="45"/>
                    </a:lnTo>
                    <a:lnTo>
                      <a:pt x="969" y="49"/>
                    </a:lnTo>
                    <a:lnTo>
                      <a:pt x="969" y="49"/>
                    </a:lnTo>
                    <a:lnTo>
                      <a:pt x="1004" y="47"/>
                    </a:lnTo>
                    <a:lnTo>
                      <a:pt x="1045" y="47"/>
                    </a:lnTo>
                    <a:lnTo>
                      <a:pt x="1097" y="49"/>
                    </a:lnTo>
                    <a:lnTo>
                      <a:pt x="1155" y="52"/>
                    </a:lnTo>
                    <a:lnTo>
                      <a:pt x="1186" y="55"/>
                    </a:lnTo>
                    <a:lnTo>
                      <a:pt x="1218" y="59"/>
                    </a:lnTo>
                    <a:lnTo>
                      <a:pt x="1249" y="63"/>
                    </a:lnTo>
                    <a:lnTo>
                      <a:pt x="1280" y="68"/>
                    </a:lnTo>
                    <a:lnTo>
                      <a:pt x="1311" y="76"/>
                    </a:lnTo>
                    <a:lnTo>
                      <a:pt x="1341" y="83"/>
                    </a:lnTo>
                    <a:lnTo>
                      <a:pt x="1341" y="83"/>
                    </a:lnTo>
                    <a:lnTo>
                      <a:pt x="1380" y="97"/>
                    </a:lnTo>
                    <a:lnTo>
                      <a:pt x="1416" y="112"/>
                    </a:lnTo>
                    <a:lnTo>
                      <a:pt x="1446" y="125"/>
                    </a:lnTo>
                    <a:lnTo>
                      <a:pt x="1472" y="140"/>
                    </a:lnTo>
                    <a:lnTo>
                      <a:pt x="1494" y="154"/>
                    </a:lnTo>
                    <a:lnTo>
                      <a:pt x="1511" y="167"/>
                    </a:lnTo>
                    <a:lnTo>
                      <a:pt x="1526" y="181"/>
                    </a:lnTo>
                    <a:lnTo>
                      <a:pt x="1537" y="193"/>
                    </a:lnTo>
                    <a:lnTo>
                      <a:pt x="1546" y="206"/>
                    </a:lnTo>
                    <a:lnTo>
                      <a:pt x="1552" y="217"/>
                    </a:lnTo>
                    <a:lnTo>
                      <a:pt x="1557" y="227"/>
                    </a:lnTo>
                    <a:lnTo>
                      <a:pt x="1560" y="235"/>
                    </a:lnTo>
                    <a:lnTo>
                      <a:pt x="1561" y="241"/>
                    </a:lnTo>
                    <a:lnTo>
                      <a:pt x="1562" y="248"/>
                    </a:lnTo>
                    <a:lnTo>
                      <a:pt x="1561" y="251"/>
                    </a:lnTo>
                    <a:lnTo>
                      <a:pt x="1561" y="253"/>
                    </a:lnTo>
                    <a:lnTo>
                      <a:pt x="1561" y="253"/>
                    </a:lnTo>
                    <a:lnTo>
                      <a:pt x="1488" y="292"/>
                    </a:lnTo>
                    <a:lnTo>
                      <a:pt x="1416" y="333"/>
                    </a:lnTo>
                    <a:lnTo>
                      <a:pt x="1347" y="376"/>
                    </a:lnTo>
                    <a:lnTo>
                      <a:pt x="1278" y="422"/>
                    </a:lnTo>
                    <a:lnTo>
                      <a:pt x="1210" y="468"/>
                    </a:lnTo>
                    <a:lnTo>
                      <a:pt x="1144" y="517"/>
                    </a:lnTo>
                    <a:lnTo>
                      <a:pt x="1079" y="566"/>
                    </a:lnTo>
                    <a:lnTo>
                      <a:pt x="1016" y="619"/>
                    </a:lnTo>
                    <a:lnTo>
                      <a:pt x="954" y="673"/>
                    </a:lnTo>
                    <a:lnTo>
                      <a:pt x="893" y="728"/>
                    </a:lnTo>
                    <a:lnTo>
                      <a:pt x="834" y="785"/>
                    </a:lnTo>
                    <a:lnTo>
                      <a:pt x="776" y="843"/>
                    </a:lnTo>
                    <a:lnTo>
                      <a:pt x="720" y="902"/>
                    </a:lnTo>
                    <a:lnTo>
                      <a:pt x="666" y="964"/>
                    </a:lnTo>
                    <a:lnTo>
                      <a:pt x="614" y="1027"/>
                    </a:lnTo>
                    <a:lnTo>
                      <a:pt x="562" y="1091"/>
                    </a:lnTo>
                    <a:lnTo>
                      <a:pt x="512" y="1157"/>
                    </a:lnTo>
                    <a:lnTo>
                      <a:pt x="465" y="1224"/>
                    </a:lnTo>
                    <a:lnTo>
                      <a:pt x="420" y="1293"/>
                    </a:lnTo>
                    <a:lnTo>
                      <a:pt x="375" y="1362"/>
                    </a:lnTo>
                    <a:lnTo>
                      <a:pt x="333" y="1432"/>
                    </a:lnTo>
                    <a:lnTo>
                      <a:pt x="293" y="1505"/>
                    </a:lnTo>
                    <a:lnTo>
                      <a:pt x="255" y="1578"/>
                    </a:lnTo>
                    <a:lnTo>
                      <a:pt x="218" y="1652"/>
                    </a:lnTo>
                    <a:lnTo>
                      <a:pt x="183" y="1728"/>
                    </a:lnTo>
                    <a:lnTo>
                      <a:pt x="151" y="1804"/>
                    </a:lnTo>
                    <a:lnTo>
                      <a:pt x="122" y="1882"/>
                    </a:lnTo>
                    <a:lnTo>
                      <a:pt x="93" y="1961"/>
                    </a:lnTo>
                    <a:lnTo>
                      <a:pt x="67" y="2040"/>
                    </a:lnTo>
                    <a:lnTo>
                      <a:pt x="43" y="2122"/>
                    </a:lnTo>
                    <a:lnTo>
                      <a:pt x="20" y="2203"/>
                    </a:lnTo>
                    <a:lnTo>
                      <a:pt x="0" y="2285"/>
                    </a:lnTo>
                    <a:lnTo>
                      <a:pt x="224" y="2784"/>
                    </a:lnTo>
                    <a:lnTo>
                      <a:pt x="224" y="2784"/>
                    </a:lnTo>
                    <a:lnTo>
                      <a:pt x="229" y="2724"/>
                    </a:lnTo>
                    <a:lnTo>
                      <a:pt x="234" y="2664"/>
                    </a:lnTo>
                    <a:lnTo>
                      <a:pt x="242" y="2605"/>
                    </a:lnTo>
                    <a:lnTo>
                      <a:pt x="250" y="2546"/>
                    </a:lnTo>
                    <a:lnTo>
                      <a:pt x="259" y="2488"/>
                    </a:lnTo>
                    <a:lnTo>
                      <a:pt x="270" y="2430"/>
                    </a:lnTo>
                    <a:lnTo>
                      <a:pt x="281" y="2371"/>
                    </a:lnTo>
                    <a:lnTo>
                      <a:pt x="295" y="2315"/>
                    </a:lnTo>
                    <a:lnTo>
                      <a:pt x="308" y="2258"/>
                    </a:lnTo>
                    <a:lnTo>
                      <a:pt x="323" y="2201"/>
                    </a:lnTo>
                    <a:lnTo>
                      <a:pt x="340" y="2145"/>
                    </a:lnTo>
                    <a:lnTo>
                      <a:pt x="358" y="2090"/>
                    </a:lnTo>
                    <a:lnTo>
                      <a:pt x="376" y="2035"/>
                    </a:lnTo>
                    <a:lnTo>
                      <a:pt x="396" y="1981"/>
                    </a:lnTo>
                    <a:lnTo>
                      <a:pt x="417" y="1927"/>
                    </a:lnTo>
                    <a:lnTo>
                      <a:pt x="439" y="1874"/>
                    </a:lnTo>
                    <a:lnTo>
                      <a:pt x="463" y="1820"/>
                    </a:lnTo>
                    <a:lnTo>
                      <a:pt x="486" y="1769"/>
                    </a:lnTo>
                    <a:lnTo>
                      <a:pt x="512" y="1718"/>
                    </a:lnTo>
                    <a:lnTo>
                      <a:pt x="538" y="1666"/>
                    </a:lnTo>
                    <a:lnTo>
                      <a:pt x="565" y="1617"/>
                    </a:lnTo>
                    <a:lnTo>
                      <a:pt x="594" y="1567"/>
                    </a:lnTo>
                    <a:lnTo>
                      <a:pt x="622" y="1518"/>
                    </a:lnTo>
                    <a:lnTo>
                      <a:pt x="653" y="1470"/>
                    </a:lnTo>
                    <a:lnTo>
                      <a:pt x="684" y="1421"/>
                    </a:lnTo>
                    <a:lnTo>
                      <a:pt x="716" y="1374"/>
                    </a:lnTo>
                    <a:lnTo>
                      <a:pt x="750" y="1329"/>
                    </a:lnTo>
                    <a:lnTo>
                      <a:pt x="783" y="1283"/>
                    </a:lnTo>
                    <a:lnTo>
                      <a:pt x="818" y="1238"/>
                    </a:lnTo>
                    <a:lnTo>
                      <a:pt x="854" y="1194"/>
                    </a:lnTo>
                    <a:lnTo>
                      <a:pt x="891" y="1151"/>
                    </a:lnTo>
                    <a:lnTo>
                      <a:pt x="928" y="1109"/>
                    </a:lnTo>
                    <a:lnTo>
                      <a:pt x="966" y="1067"/>
                    </a:lnTo>
                    <a:lnTo>
                      <a:pt x="1006" y="1026"/>
                    </a:lnTo>
                    <a:lnTo>
                      <a:pt x="1046" y="985"/>
                    </a:lnTo>
                    <a:lnTo>
                      <a:pt x="1087" y="946"/>
                    </a:lnTo>
                    <a:lnTo>
                      <a:pt x="1128" y="907"/>
                    </a:lnTo>
                    <a:lnTo>
                      <a:pt x="1171" y="870"/>
                    </a:lnTo>
                    <a:lnTo>
                      <a:pt x="1215" y="833"/>
                    </a:lnTo>
                    <a:lnTo>
                      <a:pt x="1258" y="797"/>
                    </a:lnTo>
                    <a:lnTo>
                      <a:pt x="1302" y="763"/>
                    </a:lnTo>
                    <a:lnTo>
                      <a:pt x="1348" y="728"/>
                    </a:lnTo>
                    <a:lnTo>
                      <a:pt x="1395" y="695"/>
                    </a:lnTo>
                    <a:lnTo>
                      <a:pt x="1441" y="663"/>
                    </a:lnTo>
                    <a:lnTo>
                      <a:pt x="1489" y="632"/>
                    </a:lnTo>
                    <a:lnTo>
                      <a:pt x="1537" y="601"/>
                    </a:lnTo>
                    <a:lnTo>
                      <a:pt x="1587" y="571"/>
                    </a:lnTo>
                    <a:lnTo>
                      <a:pt x="1636" y="544"/>
                    </a:lnTo>
                    <a:lnTo>
                      <a:pt x="1686" y="516"/>
                    </a:lnTo>
                    <a:lnTo>
                      <a:pt x="1736" y="490"/>
                    </a:lnTo>
                    <a:lnTo>
                      <a:pt x="1788" y="465"/>
                    </a:lnTo>
                    <a:lnTo>
                      <a:pt x="1840" y="440"/>
                    </a:lnTo>
                    <a:lnTo>
                      <a:pt x="1893" y="417"/>
                    </a:lnTo>
                    <a:lnTo>
                      <a:pt x="1947" y="395"/>
                    </a:lnTo>
                    <a:lnTo>
                      <a:pt x="2000" y="374"/>
                    </a:lnTo>
                    <a:lnTo>
                      <a:pt x="2054" y="354"/>
                    </a:lnTo>
                    <a:lnTo>
                      <a:pt x="2108" y="335"/>
                    </a:lnTo>
                    <a:lnTo>
                      <a:pt x="2164" y="317"/>
                    </a:lnTo>
                    <a:lnTo>
                      <a:pt x="2220" y="301"/>
                    </a:lnTo>
                    <a:lnTo>
                      <a:pt x="2277" y="285"/>
                    </a:lnTo>
                    <a:lnTo>
                      <a:pt x="2333" y="271"/>
                    </a:lnTo>
                    <a:lnTo>
                      <a:pt x="2390" y="257"/>
                    </a:lnTo>
                    <a:lnTo>
                      <a:pt x="2447" y="245"/>
                    </a:lnTo>
                    <a:lnTo>
                      <a:pt x="2505" y="235"/>
                    </a:lnTo>
                    <a:lnTo>
                      <a:pt x="2505" y="235"/>
                    </a:lnTo>
                    <a:lnTo>
                      <a:pt x="2492" y="228"/>
                    </a:lnTo>
                    <a:lnTo>
                      <a:pt x="2450" y="209"/>
                    </a:lnTo>
                    <a:lnTo>
                      <a:pt x="2383" y="182"/>
                    </a:lnTo>
                    <a:lnTo>
                      <a:pt x="2341" y="166"/>
                    </a:lnTo>
                    <a:lnTo>
                      <a:pt x="2294" y="149"/>
                    </a:lnTo>
                    <a:lnTo>
                      <a:pt x="2242" y="131"/>
                    </a:lnTo>
                    <a:lnTo>
                      <a:pt x="2185" y="114"/>
                    </a:lnTo>
                    <a:lnTo>
                      <a:pt x="2125" y="96"/>
                    </a:lnTo>
                    <a:lnTo>
                      <a:pt x="2059" y="78"/>
                    </a:lnTo>
                    <a:lnTo>
                      <a:pt x="1991" y="62"/>
                    </a:lnTo>
                    <a:lnTo>
                      <a:pt x="1919" y="47"/>
                    </a:lnTo>
                    <a:lnTo>
                      <a:pt x="1845" y="34"/>
                    </a:lnTo>
                    <a:lnTo>
                      <a:pt x="1768" y="23"/>
                    </a:lnTo>
                    <a:lnTo>
                      <a:pt x="1768" y="23"/>
                    </a:lnTo>
                    <a:close/>
                  </a:path>
                </a:pathLst>
              </a:custGeom>
              <a:solidFill>
                <a:schemeClr val="accent5"/>
              </a:solidFill>
              <a:ln w="1588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62"/>
              <p:cNvGrpSpPr/>
              <p:nvPr/>
            </p:nvGrpSpPr>
            <p:grpSpPr>
              <a:xfrm>
                <a:off x="2289022" y="2249470"/>
                <a:ext cx="959786" cy="957555"/>
                <a:chOff x="3366319" y="2012677"/>
                <a:chExt cx="959786" cy="957555"/>
              </a:xfrm>
            </p:grpSpPr>
            <p:sp>
              <p:nvSpPr>
                <p:cNvPr id="38" name="Freeform 8"/>
                <p:cNvSpPr>
                  <a:spLocks noEditPoints="1"/>
                </p:cNvSpPr>
                <p:nvPr/>
              </p:nvSpPr>
              <p:spPr bwMode="auto">
                <a:xfrm>
                  <a:off x="3366319" y="2012677"/>
                  <a:ext cx="959786" cy="957555"/>
                </a:xfrm>
                <a:custGeom>
                  <a:avLst/>
                  <a:gdLst>
                    <a:gd name="T0" fmla="*/ 1487 w 1607"/>
                    <a:gd name="T1" fmla="*/ 924 h 1599"/>
                    <a:gd name="T2" fmla="*/ 1604 w 1607"/>
                    <a:gd name="T3" fmla="*/ 865 h 1599"/>
                    <a:gd name="T4" fmla="*/ 1495 w 1607"/>
                    <a:gd name="T5" fmla="*/ 724 h 1599"/>
                    <a:gd name="T6" fmla="*/ 1578 w 1607"/>
                    <a:gd name="T7" fmla="*/ 587 h 1599"/>
                    <a:gd name="T8" fmla="*/ 1427 w 1607"/>
                    <a:gd name="T9" fmla="*/ 492 h 1599"/>
                    <a:gd name="T10" fmla="*/ 1459 w 1607"/>
                    <a:gd name="T11" fmla="*/ 335 h 1599"/>
                    <a:gd name="T12" fmla="*/ 1284 w 1607"/>
                    <a:gd name="T13" fmla="*/ 297 h 1599"/>
                    <a:gd name="T14" fmla="*/ 1260 w 1607"/>
                    <a:gd name="T15" fmla="*/ 139 h 1599"/>
                    <a:gd name="T16" fmla="*/ 1084 w 1607"/>
                    <a:gd name="T17" fmla="*/ 163 h 1599"/>
                    <a:gd name="T18" fmla="*/ 1007 w 1607"/>
                    <a:gd name="T19" fmla="*/ 23 h 1599"/>
                    <a:gd name="T20" fmla="*/ 886 w 1607"/>
                    <a:gd name="T21" fmla="*/ 1 h 1599"/>
                    <a:gd name="T22" fmla="*/ 765 w 1607"/>
                    <a:gd name="T23" fmla="*/ 105 h 1599"/>
                    <a:gd name="T24" fmla="*/ 608 w 1607"/>
                    <a:gd name="T25" fmla="*/ 20 h 1599"/>
                    <a:gd name="T26" fmla="*/ 530 w 1607"/>
                    <a:gd name="T27" fmla="*/ 160 h 1599"/>
                    <a:gd name="T28" fmla="*/ 353 w 1607"/>
                    <a:gd name="T29" fmla="*/ 134 h 1599"/>
                    <a:gd name="T30" fmla="*/ 328 w 1607"/>
                    <a:gd name="T31" fmla="*/ 292 h 1599"/>
                    <a:gd name="T32" fmla="*/ 153 w 1607"/>
                    <a:gd name="T33" fmla="*/ 328 h 1599"/>
                    <a:gd name="T34" fmla="*/ 183 w 1607"/>
                    <a:gd name="T35" fmla="*/ 486 h 1599"/>
                    <a:gd name="T36" fmla="*/ 31 w 1607"/>
                    <a:gd name="T37" fmla="*/ 579 h 1599"/>
                    <a:gd name="T38" fmla="*/ 119 w 1607"/>
                    <a:gd name="T39" fmla="*/ 675 h 1599"/>
                    <a:gd name="T40" fmla="*/ 3 w 1607"/>
                    <a:gd name="T41" fmla="*/ 734 h 1599"/>
                    <a:gd name="T42" fmla="*/ 112 w 1607"/>
                    <a:gd name="T43" fmla="*/ 875 h 1599"/>
                    <a:gd name="T44" fmla="*/ 29 w 1607"/>
                    <a:gd name="T45" fmla="*/ 1011 h 1599"/>
                    <a:gd name="T46" fmla="*/ 180 w 1607"/>
                    <a:gd name="T47" fmla="*/ 1107 h 1599"/>
                    <a:gd name="T48" fmla="*/ 148 w 1607"/>
                    <a:gd name="T49" fmla="*/ 1263 h 1599"/>
                    <a:gd name="T50" fmla="*/ 322 w 1607"/>
                    <a:gd name="T51" fmla="*/ 1301 h 1599"/>
                    <a:gd name="T52" fmla="*/ 346 w 1607"/>
                    <a:gd name="T53" fmla="*/ 1460 h 1599"/>
                    <a:gd name="T54" fmla="*/ 523 w 1607"/>
                    <a:gd name="T55" fmla="*/ 1436 h 1599"/>
                    <a:gd name="T56" fmla="*/ 600 w 1607"/>
                    <a:gd name="T57" fmla="*/ 1576 h 1599"/>
                    <a:gd name="T58" fmla="*/ 721 w 1607"/>
                    <a:gd name="T59" fmla="*/ 1598 h 1599"/>
                    <a:gd name="T60" fmla="*/ 842 w 1607"/>
                    <a:gd name="T61" fmla="*/ 1494 h 1599"/>
                    <a:gd name="T62" fmla="*/ 999 w 1607"/>
                    <a:gd name="T63" fmla="*/ 1578 h 1599"/>
                    <a:gd name="T64" fmla="*/ 1077 w 1607"/>
                    <a:gd name="T65" fmla="*/ 1439 h 1599"/>
                    <a:gd name="T66" fmla="*/ 1253 w 1607"/>
                    <a:gd name="T67" fmla="*/ 1464 h 1599"/>
                    <a:gd name="T68" fmla="*/ 1279 w 1607"/>
                    <a:gd name="T69" fmla="*/ 1306 h 1599"/>
                    <a:gd name="T70" fmla="*/ 1454 w 1607"/>
                    <a:gd name="T71" fmla="*/ 1270 h 1599"/>
                    <a:gd name="T72" fmla="*/ 1424 w 1607"/>
                    <a:gd name="T73" fmla="*/ 1113 h 1599"/>
                    <a:gd name="T74" fmla="*/ 1576 w 1607"/>
                    <a:gd name="T75" fmla="*/ 1019 h 1599"/>
                    <a:gd name="T76" fmla="*/ 700 w 1607"/>
                    <a:gd name="T77" fmla="*/ 1370 h 1599"/>
                    <a:gd name="T78" fmla="*/ 907 w 1607"/>
                    <a:gd name="T79" fmla="*/ 228 h 1599"/>
                    <a:gd name="T80" fmla="*/ 700 w 1607"/>
                    <a:gd name="T81" fmla="*/ 137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07" h="1599">
                      <a:moveTo>
                        <a:pt x="1479" y="965"/>
                      </a:moveTo>
                      <a:cubicBezTo>
                        <a:pt x="1482" y="951"/>
                        <a:pt x="1485" y="937"/>
                        <a:pt x="1487" y="924"/>
                      </a:cubicBezTo>
                      <a:cubicBezTo>
                        <a:pt x="1490" y="910"/>
                        <a:pt x="1492" y="896"/>
                        <a:pt x="1494" y="882"/>
                      </a:cubicBezTo>
                      <a:cubicBezTo>
                        <a:pt x="1535" y="881"/>
                        <a:pt x="1573" y="875"/>
                        <a:pt x="1604" y="865"/>
                      </a:cubicBezTo>
                      <a:cubicBezTo>
                        <a:pt x="1607" y="824"/>
                        <a:pt x="1607" y="782"/>
                        <a:pt x="1604" y="742"/>
                      </a:cubicBezTo>
                      <a:cubicBezTo>
                        <a:pt x="1574" y="731"/>
                        <a:pt x="1536" y="725"/>
                        <a:pt x="1495" y="724"/>
                      </a:cubicBezTo>
                      <a:cubicBezTo>
                        <a:pt x="1492" y="696"/>
                        <a:pt x="1487" y="668"/>
                        <a:pt x="1481" y="641"/>
                      </a:cubicBezTo>
                      <a:cubicBezTo>
                        <a:pt x="1519" y="626"/>
                        <a:pt x="1553" y="607"/>
                        <a:pt x="1578" y="587"/>
                      </a:cubicBezTo>
                      <a:cubicBezTo>
                        <a:pt x="1567" y="547"/>
                        <a:pt x="1553" y="509"/>
                        <a:pt x="1536" y="472"/>
                      </a:cubicBezTo>
                      <a:cubicBezTo>
                        <a:pt x="1504" y="472"/>
                        <a:pt x="1466" y="479"/>
                        <a:pt x="1427" y="492"/>
                      </a:cubicBezTo>
                      <a:cubicBezTo>
                        <a:pt x="1415" y="467"/>
                        <a:pt x="1401" y="442"/>
                        <a:pt x="1385" y="419"/>
                      </a:cubicBezTo>
                      <a:cubicBezTo>
                        <a:pt x="1417" y="392"/>
                        <a:pt x="1442" y="362"/>
                        <a:pt x="1459" y="335"/>
                      </a:cubicBezTo>
                      <a:cubicBezTo>
                        <a:pt x="1435" y="302"/>
                        <a:pt x="1409" y="270"/>
                        <a:pt x="1380" y="241"/>
                      </a:cubicBezTo>
                      <a:cubicBezTo>
                        <a:pt x="1350" y="252"/>
                        <a:pt x="1317" y="271"/>
                        <a:pt x="1284" y="297"/>
                      </a:cubicBezTo>
                      <a:cubicBezTo>
                        <a:pt x="1264" y="278"/>
                        <a:pt x="1243" y="260"/>
                        <a:pt x="1220" y="243"/>
                      </a:cubicBezTo>
                      <a:cubicBezTo>
                        <a:pt x="1240" y="206"/>
                        <a:pt x="1254" y="170"/>
                        <a:pt x="1260" y="139"/>
                      </a:cubicBezTo>
                      <a:cubicBezTo>
                        <a:pt x="1227" y="116"/>
                        <a:pt x="1192" y="95"/>
                        <a:pt x="1154" y="77"/>
                      </a:cubicBezTo>
                      <a:cubicBezTo>
                        <a:pt x="1130" y="98"/>
                        <a:pt x="1105" y="127"/>
                        <a:pt x="1084" y="163"/>
                      </a:cubicBezTo>
                      <a:cubicBezTo>
                        <a:pt x="1058" y="152"/>
                        <a:pt x="1032" y="142"/>
                        <a:pt x="1005" y="134"/>
                      </a:cubicBezTo>
                      <a:cubicBezTo>
                        <a:pt x="1011" y="93"/>
                        <a:pt x="1012" y="54"/>
                        <a:pt x="1007" y="23"/>
                      </a:cubicBezTo>
                      <a:cubicBezTo>
                        <a:pt x="987" y="17"/>
                        <a:pt x="967" y="13"/>
                        <a:pt x="947" y="9"/>
                      </a:cubicBezTo>
                      <a:cubicBezTo>
                        <a:pt x="927" y="6"/>
                        <a:pt x="906" y="3"/>
                        <a:pt x="886" y="1"/>
                      </a:cubicBezTo>
                      <a:cubicBezTo>
                        <a:pt x="870" y="29"/>
                        <a:pt x="857" y="65"/>
                        <a:pt x="849" y="106"/>
                      </a:cubicBezTo>
                      <a:cubicBezTo>
                        <a:pt x="821" y="104"/>
                        <a:pt x="793" y="103"/>
                        <a:pt x="765" y="105"/>
                      </a:cubicBezTo>
                      <a:cubicBezTo>
                        <a:pt x="757" y="64"/>
                        <a:pt x="744" y="28"/>
                        <a:pt x="729" y="0"/>
                      </a:cubicBezTo>
                      <a:cubicBezTo>
                        <a:pt x="688" y="3"/>
                        <a:pt x="647" y="10"/>
                        <a:pt x="608" y="20"/>
                      </a:cubicBezTo>
                      <a:cubicBezTo>
                        <a:pt x="603" y="52"/>
                        <a:pt x="603" y="91"/>
                        <a:pt x="609" y="132"/>
                      </a:cubicBezTo>
                      <a:cubicBezTo>
                        <a:pt x="582" y="140"/>
                        <a:pt x="556" y="149"/>
                        <a:pt x="530" y="160"/>
                      </a:cubicBezTo>
                      <a:cubicBezTo>
                        <a:pt x="509" y="124"/>
                        <a:pt x="484" y="95"/>
                        <a:pt x="460" y="73"/>
                      </a:cubicBezTo>
                      <a:cubicBezTo>
                        <a:pt x="423" y="91"/>
                        <a:pt x="387" y="111"/>
                        <a:pt x="353" y="134"/>
                      </a:cubicBezTo>
                      <a:cubicBezTo>
                        <a:pt x="359" y="166"/>
                        <a:pt x="373" y="202"/>
                        <a:pt x="392" y="239"/>
                      </a:cubicBezTo>
                      <a:cubicBezTo>
                        <a:pt x="370" y="255"/>
                        <a:pt x="348" y="273"/>
                        <a:pt x="328" y="292"/>
                      </a:cubicBezTo>
                      <a:cubicBezTo>
                        <a:pt x="295" y="266"/>
                        <a:pt x="262" y="246"/>
                        <a:pt x="233" y="235"/>
                      </a:cubicBezTo>
                      <a:cubicBezTo>
                        <a:pt x="204" y="264"/>
                        <a:pt x="177" y="295"/>
                        <a:pt x="153" y="328"/>
                      </a:cubicBezTo>
                      <a:cubicBezTo>
                        <a:pt x="169" y="356"/>
                        <a:pt x="194" y="385"/>
                        <a:pt x="225" y="413"/>
                      </a:cubicBezTo>
                      <a:cubicBezTo>
                        <a:pt x="210" y="436"/>
                        <a:pt x="196" y="460"/>
                        <a:pt x="183" y="486"/>
                      </a:cubicBezTo>
                      <a:cubicBezTo>
                        <a:pt x="144" y="472"/>
                        <a:pt x="106" y="465"/>
                        <a:pt x="74" y="464"/>
                      </a:cubicBezTo>
                      <a:cubicBezTo>
                        <a:pt x="57" y="501"/>
                        <a:pt x="43" y="539"/>
                        <a:pt x="31" y="579"/>
                      </a:cubicBezTo>
                      <a:cubicBezTo>
                        <a:pt x="56" y="599"/>
                        <a:pt x="89" y="619"/>
                        <a:pt x="128" y="634"/>
                      </a:cubicBezTo>
                      <a:cubicBezTo>
                        <a:pt x="125" y="647"/>
                        <a:pt x="122" y="661"/>
                        <a:pt x="119" y="675"/>
                      </a:cubicBezTo>
                      <a:cubicBezTo>
                        <a:pt x="117" y="689"/>
                        <a:pt x="115" y="703"/>
                        <a:pt x="113" y="717"/>
                      </a:cubicBezTo>
                      <a:cubicBezTo>
                        <a:pt x="72" y="717"/>
                        <a:pt x="33" y="724"/>
                        <a:pt x="3" y="734"/>
                      </a:cubicBezTo>
                      <a:cubicBezTo>
                        <a:pt x="0" y="775"/>
                        <a:pt x="0" y="816"/>
                        <a:pt x="2" y="857"/>
                      </a:cubicBezTo>
                      <a:cubicBezTo>
                        <a:pt x="33" y="867"/>
                        <a:pt x="71" y="874"/>
                        <a:pt x="112" y="875"/>
                      </a:cubicBezTo>
                      <a:cubicBezTo>
                        <a:pt x="115" y="903"/>
                        <a:pt x="120" y="931"/>
                        <a:pt x="126" y="958"/>
                      </a:cubicBezTo>
                      <a:cubicBezTo>
                        <a:pt x="87" y="973"/>
                        <a:pt x="54" y="992"/>
                        <a:pt x="29" y="1011"/>
                      </a:cubicBezTo>
                      <a:cubicBezTo>
                        <a:pt x="40" y="1051"/>
                        <a:pt x="54" y="1090"/>
                        <a:pt x="70" y="1127"/>
                      </a:cubicBezTo>
                      <a:cubicBezTo>
                        <a:pt x="102" y="1127"/>
                        <a:pt x="140" y="1120"/>
                        <a:pt x="180" y="1107"/>
                      </a:cubicBezTo>
                      <a:cubicBezTo>
                        <a:pt x="192" y="1132"/>
                        <a:pt x="206" y="1156"/>
                        <a:pt x="221" y="1180"/>
                      </a:cubicBezTo>
                      <a:cubicBezTo>
                        <a:pt x="190" y="1207"/>
                        <a:pt x="165" y="1236"/>
                        <a:pt x="148" y="1263"/>
                      </a:cubicBezTo>
                      <a:cubicBezTo>
                        <a:pt x="172" y="1297"/>
                        <a:pt x="198" y="1329"/>
                        <a:pt x="227" y="1358"/>
                      </a:cubicBezTo>
                      <a:cubicBezTo>
                        <a:pt x="257" y="1347"/>
                        <a:pt x="290" y="1327"/>
                        <a:pt x="322" y="1301"/>
                      </a:cubicBezTo>
                      <a:cubicBezTo>
                        <a:pt x="343" y="1321"/>
                        <a:pt x="364" y="1339"/>
                        <a:pt x="387" y="1356"/>
                      </a:cubicBezTo>
                      <a:cubicBezTo>
                        <a:pt x="366" y="1392"/>
                        <a:pt x="353" y="1428"/>
                        <a:pt x="346" y="1460"/>
                      </a:cubicBezTo>
                      <a:cubicBezTo>
                        <a:pt x="380" y="1483"/>
                        <a:pt x="415" y="1504"/>
                        <a:pt x="452" y="1522"/>
                      </a:cubicBezTo>
                      <a:cubicBezTo>
                        <a:pt x="477" y="1501"/>
                        <a:pt x="502" y="1471"/>
                        <a:pt x="523" y="1436"/>
                      </a:cubicBezTo>
                      <a:cubicBezTo>
                        <a:pt x="549" y="1447"/>
                        <a:pt x="575" y="1457"/>
                        <a:pt x="602" y="1465"/>
                      </a:cubicBezTo>
                      <a:cubicBezTo>
                        <a:pt x="596" y="1506"/>
                        <a:pt x="595" y="1544"/>
                        <a:pt x="600" y="1576"/>
                      </a:cubicBezTo>
                      <a:cubicBezTo>
                        <a:pt x="620" y="1581"/>
                        <a:pt x="640" y="1586"/>
                        <a:pt x="660" y="1589"/>
                      </a:cubicBezTo>
                      <a:cubicBezTo>
                        <a:pt x="680" y="1593"/>
                        <a:pt x="701" y="1596"/>
                        <a:pt x="721" y="1598"/>
                      </a:cubicBezTo>
                      <a:cubicBezTo>
                        <a:pt x="736" y="1570"/>
                        <a:pt x="750" y="1534"/>
                        <a:pt x="758" y="1493"/>
                      </a:cubicBezTo>
                      <a:cubicBezTo>
                        <a:pt x="786" y="1495"/>
                        <a:pt x="814" y="1495"/>
                        <a:pt x="842" y="1494"/>
                      </a:cubicBezTo>
                      <a:cubicBezTo>
                        <a:pt x="850" y="1534"/>
                        <a:pt x="863" y="1571"/>
                        <a:pt x="878" y="1599"/>
                      </a:cubicBezTo>
                      <a:cubicBezTo>
                        <a:pt x="919" y="1595"/>
                        <a:pt x="959" y="1588"/>
                        <a:pt x="999" y="1578"/>
                      </a:cubicBezTo>
                      <a:cubicBezTo>
                        <a:pt x="1004" y="1547"/>
                        <a:pt x="1004" y="1508"/>
                        <a:pt x="998" y="1467"/>
                      </a:cubicBezTo>
                      <a:cubicBezTo>
                        <a:pt x="1025" y="1459"/>
                        <a:pt x="1051" y="1450"/>
                        <a:pt x="1077" y="1439"/>
                      </a:cubicBezTo>
                      <a:cubicBezTo>
                        <a:pt x="1098" y="1474"/>
                        <a:pt x="1123" y="1504"/>
                        <a:pt x="1147" y="1525"/>
                      </a:cubicBezTo>
                      <a:cubicBezTo>
                        <a:pt x="1184" y="1508"/>
                        <a:pt x="1220" y="1487"/>
                        <a:pt x="1253" y="1464"/>
                      </a:cubicBezTo>
                      <a:cubicBezTo>
                        <a:pt x="1248" y="1433"/>
                        <a:pt x="1234" y="1397"/>
                        <a:pt x="1214" y="1360"/>
                      </a:cubicBezTo>
                      <a:cubicBezTo>
                        <a:pt x="1237" y="1344"/>
                        <a:pt x="1259" y="1326"/>
                        <a:pt x="1279" y="1306"/>
                      </a:cubicBezTo>
                      <a:cubicBezTo>
                        <a:pt x="1311" y="1333"/>
                        <a:pt x="1345" y="1352"/>
                        <a:pt x="1374" y="1364"/>
                      </a:cubicBezTo>
                      <a:cubicBezTo>
                        <a:pt x="1403" y="1335"/>
                        <a:pt x="1430" y="1304"/>
                        <a:pt x="1454" y="1270"/>
                      </a:cubicBezTo>
                      <a:cubicBezTo>
                        <a:pt x="1438" y="1243"/>
                        <a:pt x="1413" y="1213"/>
                        <a:pt x="1382" y="1186"/>
                      </a:cubicBezTo>
                      <a:cubicBezTo>
                        <a:pt x="1397" y="1163"/>
                        <a:pt x="1411" y="1138"/>
                        <a:pt x="1424" y="1113"/>
                      </a:cubicBezTo>
                      <a:cubicBezTo>
                        <a:pt x="1463" y="1127"/>
                        <a:pt x="1501" y="1134"/>
                        <a:pt x="1533" y="1135"/>
                      </a:cubicBezTo>
                      <a:cubicBezTo>
                        <a:pt x="1550" y="1098"/>
                        <a:pt x="1564" y="1059"/>
                        <a:pt x="1576" y="1019"/>
                      </a:cubicBezTo>
                      <a:cubicBezTo>
                        <a:pt x="1551" y="999"/>
                        <a:pt x="1517" y="980"/>
                        <a:pt x="1479" y="965"/>
                      </a:cubicBezTo>
                      <a:close/>
                      <a:moveTo>
                        <a:pt x="700" y="1370"/>
                      </a:moveTo>
                      <a:cubicBezTo>
                        <a:pt x="384" y="1313"/>
                        <a:pt x="175" y="1011"/>
                        <a:pt x="232" y="696"/>
                      </a:cubicBezTo>
                      <a:cubicBezTo>
                        <a:pt x="290" y="380"/>
                        <a:pt x="592" y="171"/>
                        <a:pt x="907" y="228"/>
                      </a:cubicBezTo>
                      <a:cubicBezTo>
                        <a:pt x="1223" y="286"/>
                        <a:pt x="1432" y="588"/>
                        <a:pt x="1374" y="903"/>
                      </a:cubicBezTo>
                      <a:cubicBezTo>
                        <a:pt x="1317" y="1218"/>
                        <a:pt x="1015" y="1428"/>
                        <a:pt x="700" y="13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573292" y="2217611"/>
                  <a:ext cx="547690" cy="54768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63"/>
              <p:cNvGrpSpPr/>
              <p:nvPr/>
            </p:nvGrpSpPr>
            <p:grpSpPr>
              <a:xfrm rot="21110908">
                <a:off x="3127222" y="2765937"/>
                <a:ext cx="959786" cy="957555"/>
                <a:chOff x="3366319" y="2012677"/>
                <a:chExt cx="959786" cy="957555"/>
              </a:xfrm>
            </p:grpSpPr>
            <p:sp>
              <p:nvSpPr>
                <p:cNvPr id="65" name="Freeform 8"/>
                <p:cNvSpPr>
                  <a:spLocks noEditPoints="1"/>
                </p:cNvSpPr>
                <p:nvPr/>
              </p:nvSpPr>
              <p:spPr bwMode="auto">
                <a:xfrm>
                  <a:off x="3366319" y="2012677"/>
                  <a:ext cx="959786" cy="957555"/>
                </a:xfrm>
                <a:custGeom>
                  <a:avLst/>
                  <a:gdLst>
                    <a:gd name="T0" fmla="*/ 1487 w 1607"/>
                    <a:gd name="T1" fmla="*/ 924 h 1599"/>
                    <a:gd name="T2" fmla="*/ 1604 w 1607"/>
                    <a:gd name="T3" fmla="*/ 865 h 1599"/>
                    <a:gd name="T4" fmla="*/ 1495 w 1607"/>
                    <a:gd name="T5" fmla="*/ 724 h 1599"/>
                    <a:gd name="T6" fmla="*/ 1578 w 1607"/>
                    <a:gd name="T7" fmla="*/ 587 h 1599"/>
                    <a:gd name="T8" fmla="*/ 1427 w 1607"/>
                    <a:gd name="T9" fmla="*/ 492 h 1599"/>
                    <a:gd name="T10" fmla="*/ 1459 w 1607"/>
                    <a:gd name="T11" fmla="*/ 335 h 1599"/>
                    <a:gd name="T12" fmla="*/ 1284 w 1607"/>
                    <a:gd name="T13" fmla="*/ 297 h 1599"/>
                    <a:gd name="T14" fmla="*/ 1260 w 1607"/>
                    <a:gd name="T15" fmla="*/ 139 h 1599"/>
                    <a:gd name="T16" fmla="*/ 1084 w 1607"/>
                    <a:gd name="T17" fmla="*/ 163 h 1599"/>
                    <a:gd name="T18" fmla="*/ 1007 w 1607"/>
                    <a:gd name="T19" fmla="*/ 23 h 1599"/>
                    <a:gd name="T20" fmla="*/ 886 w 1607"/>
                    <a:gd name="T21" fmla="*/ 1 h 1599"/>
                    <a:gd name="T22" fmla="*/ 765 w 1607"/>
                    <a:gd name="T23" fmla="*/ 105 h 1599"/>
                    <a:gd name="T24" fmla="*/ 608 w 1607"/>
                    <a:gd name="T25" fmla="*/ 20 h 1599"/>
                    <a:gd name="T26" fmla="*/ 530 w 1607"/>
                    <a:gd name="T27" fmla="*/ 160 h 1599"/>
                    <a:gd name="T28" fmla="*/ 353 w 1607"/>
                    <a:gd name="T29" fmla="*/ 134 h 1599"/>
                    <a:gd name="T30" fmla="*/ 328 w 1607"/>
                    <a:gd name="T31" fmla="*/ 292 h 1599"/>
                    <a:gd name="T32" fmla="*/ 153 w 1607"/>
                    <a:gd name="T33" fmla="*/ 328 h 1599"/>
                    <a:gd name="T34" fmla="*/ 183 w 1607"/>
                    <a:gd name="T35" fmla="*/ 486 h 1599"/>
                    <a:gd name="T36" fmla="*/ 31 w 1607"/>
                    <a:gd name="T37" fmla="*/ 579 h 1599"/>
                    <a:gd name="T38" fmla="*/ 119 w 1607"/>
                    <a:gd name="T39" fmla="*/ 675 h 1599"/>
                    <a:gd name="T40" fmla="*/ 3 w 1607"/>
                    <a:gd name="T41" fmla="*/ 734 h 1599"/>
                    <a:gd name="T42" fmla="*/ 112 w 1607"/>
                    <a:gd name="T43" fmla="*/ 875 h 1599"/>
                    <a:gd name="T44" fmla="*/ 29 w 1607"/>
                    <a:gd name="T45" fmla="*/ 1011 h 1599"/>
                    <a:gd name="T46" fmla="*/ 180 w 1607"/>
                    <a:gd name="T47" fmla="*/ 1107 h 1599"/>
                    <a:gd name="T48" fmla="*/ 148 w 1607"/>
                    <a:gd name="T49" fmla="*/ 1263 h 1599"/>
                    <a:gd name="T50" fmla="*/ 322 w 1607"/>
                    <a:gd name="T51" fmla="*/ 1301 h 1599"/>
                    <a:gd name="T52" fmla="*/ 346 w 1607"/>
                    <a:gd name="T53" fmla="*/ 1460 h 1599"/>
                    <a:gd name="T54" fmla="*/ 523 w 1607"/>
                    <a:gd name="T55" fmla="*/ 1436 h 1599"/>
                    <a:gd name="T56" fmla="*/ 600 w 1607"/>
                    <a:gd name="T57" fmla="*/ 1576 h 1599"/>
                    <a:gd name="T58" fmla="*/ 721 w 1607"/>
                    <a:gd name="T59" fmla="*/ 1598 h 1599"/>
                    <a:gd name="T60" fmla="*/ 842 w 1607"/>
                    <a:gd name="T61" fmla="*/ 1494 h 1599"/>
                    <a:gd name="T62" fmla="*/ 999 w 1607"/>
                    <a:gd name="T63" fmla="*/ 1578 h 1599"/>
                    <a:gd name="T64" fmla="*/ 1077 w 1607"/>
                    <a:gd name="T65" fmla="*/ 1439 h 1599"/>
                    <a:gd name="T66" fmla="*/ 1253 w 1607"/>
                    <a:gd name="T67" fmla="*/ 1464 h 1599"/>
                    <a:gd name="T68" fmla="*/ 1279 w 1607"/>
                    <a:gd name="T69" fmla="*/ 1306 h 1599"/>
                    <a:gd name="T70" fmla="*/ 1454 w 1607"/>
                    <a:gd name="T71" fmla="*/ 1270 h 1599"/>
                    <a:gd name="T72" fmla="*/ 1424 w 1607"/>
                    <a:gd name="T73" fmla="*/ 1113 h 1599"/>
                    <a:gd name="T74" fmla="*/ 1576 w 1607"/>
                    <a:gd name="T75" fmla="*/ 1019 h 1599"/>
                    <a:gd name="T76" fmla="*/ 700 w 1607"/>
                    <a:gd name="T77" fmla="*/ 1370 h 1599"/>
                    <a:gd name="T78" fmla="*/ 907 w 1607"/>
                    <a:gd name="T79" fmla="*/ 228 h 1599"/>
                    <a:gd name="T80" fmla="*/ 700 w 1607"/>
                    <a:gd name="T81" fmla="*/ 137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07" h="1599">
                      <a:moveTo>
                        <a:pt x="1479" y="965"/>
                      </a:moveTo>
                      <a:cubicBezTo>
                        <a:pt x="1482" y="951"/>
                        <a:pt x="1485" y="937"/>
                        <a:pt x="1487" y="924"/>
                      </a:cubicBezTo>
                      <a:cubicBezTo>
                        <a:pt x="1490" y="910"/>
                        <a:pt x="1492" y="896"/>
                        <a:pt x="1494" y="882"/>
                      </a:cubicBezTo>
                      <a:cubicBezTo>
                        <a:pt x="1535" y="881"/>
                        <a:pt x="1573" y="875"/>
                        <a:pt x="1604" y="865"/>
                      </a:cubicBezTo>
                      <a:cubicBezTo>
                        <a:pt x="1607" y="824"/>
                        <a:pt x="1607" y="782"/>
                        <a:pt x="1604" y="742"/>
                      </a:cubicBezTo>
                      <a:cubicBezTo>
                        <a:pt x="1574" y="731"/>
                        <a:pt x="1536" y="725"/>
                        <a:pt x="1495" y="724"/>
                      </a:cubicBezTo>
                      <a:cubicBezTo>
                        <a:pt x="1492" y="696"/>
                        <a:pt x="1487" y="668"/>
                        <a:pt x="1481" y="641"/>
                      </a:cubicBezTo>
                      <a:cubicBezTo>
                        <a:pt x="1519" y="626"/>
                        <a:pt x="1553" y="607"/>
                        <a:pt x="1578" y="587"/>
                      </a:cubicBezTo>
                      <a:cubicBezTo>
                        <a:pt x="1567" y="547"/>
                        <a:pt x="1553" y="509"/>
                        <a:pt x="1536" y="472"/>
                      </a:cubicBezTo>
                      <a:cubicBezTo>
                        <a:pt x="1504" y="472"/>
                        <a:pt x="1466" y="479"/>
                        <a:pt x="1427" y="492"/>
                      </a:cubicBezTo>
                      <a:cubicBezTo>
                        <a:pt x="1415" y="467"/>
                        <a:pt x="1401" y="442"/>
                        <a:pt x="1385" y="419"/>
                      </a:cubicBezTo>
                      <a:cubicBezTo>
                        <a:pt x="1417" y="392"/>
                        <a:pt x="1442" y="362"/>
                        <a:pt x="1459" y="335"/>
                      </a:cubicBezTo>
                      <a:cubicBezTo>
                        <a:pt x="1435" y="302"/>
                        <a:pt x="1409" y="270"/>
                        <a:pt x="1380" y="241"/>
                      </a:cubicBezTo>
                      <a:cubicBezTo>
                        <a:pt x="1350" y="252"/>
                        <a:pt x="1317" y="271"/>
                        <a:pt x="1284" y="297"/>
                      </a:cubicBezTo>
                      <a:cubicBezTo>
                        <a:pt x="1264" y="278"/>
                        <a:pt x="1243" y="260"/>
                        <a:pt x="1220" y="243"/>
                      </a:cubicBezTo>
                      <a:cubicBezTo>
                        <a:pt x="1240" y="206"/>
                        <a:pt x="1254" y="170"/>
                        <a:pt x="1260" y="139"/>
                      </a:cubicBezTo>
                      <a:cubicBezTo>
                        <a:pt x="1227" y="116"/>
                        <a:pt x="1192" y="95"/>
                        <a:pt x="1154" y="77"/>
                      </a:cubicBezTo>
                      <a:cubicBezTo>
                        <a:pt x="1130" y="98"/>
                        <a:pt x="1105" y="127"/>
                        <a:pt x="1084" y="163"/>
                      </a:cubicBezTo>
                      <a:cubicBezTo>
                        <a:pt x="1058" y="152"/>
                        <a:pt x="1032" y="142"/>
                        <a:pt x="1005" y="134"/>
                      </a:cubicBezTo>
                      <a:cubicBezTo>
                        <a:pt x="1011" y="93"/>
                        <a:pt x="1012" y="54"/>
                        <a:pt x="1007" y="23"/>
                      </a:cubicBezTo>
                      <a:cubicBezTo>
                        <a:pt x="987" y="17"/>
                        <a:pt x="967" y="13"/>
                        <a:pt x="947" y="9"/>
                      </a:cubicBezTo>
                      <a:cubicBezTo>
                        <a:pt x="927" y="6"/>
                        <a:pt x="906" y="3"/>
                        <a:pt x="886" y="1"/>
                      </a:cubicBezTo>
                      <a:cubicBezTo>
                        <a:pt x="870" y="29"/>
                        <a:pt x="857" y="65"/>
                        <a:pt x="849" y="106"/>
                      </a:cubicBezTo>
                      <a:cubicBezTo>
                        <a:pt x="821" y="104"/>
                        <a:pt x="793" y="103"/>
                        <a:pt x="765" y="105"/>
                      </a:cubicBezTo>
                      <a:cubicBezTo>
                        <a:pt x="757" y="64"/>
                        <a:pt x="744" y="28"/>
                        <a:pt x="729" y="0"/>
                      </a:cubicBezTo>
                      <a:cubicBezTo>
                        <a:pt x="688" y="3"/>
                        <a:pt x="647" y="10"/>
                        <a:pt x="608" y="20"/>
                      </a:cubicBezTo>
                      <a:cubicBezTo>
                        <a:pt x="603" y="52"/>
                        <a:pt x="603" y="91"/>
                        <a:pt x="609" y="132"/>
                      </a:cubicBezTo>
                      <a:cubicBezTo>
                        <a:pt x="582" y="140"/>
                        <a:pt x="556" y="149"/>
                        <a:pt x="530" y="160"/>
                      </a:cubicBezTo>
                      <a:cubicBezTo>
                        <a:pt x="509" y="124"/>
                        <a:pt x="484" y="95"/>
                        <a:pt x="460" y="73"/>
                      </a:cubicBezTo>
                      <a:cubicBezTo>
                        <a:pt x="423" y="91"/>
                        <a:pt x="387" y="111"/>
                        <a:pt x="353" y="134"/>
                      </a:cubicBezTo>
                      <a:cubicBezTo>
                        <a:pt x="359" y="166"/>
                        <a:pt x="373" y="202"/>
                        <a:pt x="392" y="239"/>
                      </a:cubicBezTo>
                      <a:cubicBezTo>
                        <a:pt x="370" y="255"/>
                        <a:pt x="348" y="273"/>
                        <a:pt x="328" y="292"/>
                      </a:cubicBezTo>
                      <a:cubicBezTo>
                        <a:pt x="295" y="266"/>
                        <a:pt x="262" y="246"/>
                        <a:pt x="233" y="235"/>
                      </a:cubicBezTo>
                      <a:cubicBezTo>
                        <a:pt x="204" y="264"/>
                        <a:pt x="177" y="295"/>
                        <a:pt x="153" y="328"/>
                      </a:cubicBezTo>
                      <a:cubicBezTo>
                        <a:pt x="169" y="356"/>
                        <a:pt x="194" y="385"/>
                        <a:pt x="225" y="413"/>
                      </a:cubicBezTo>
                      <a:cubicBezTo>
                        <a:pt x="210" y="436"/>
                        <a:pt x="196" y="460"/>
                        <a:pt x="183" y="486"/>
                      </a:cubicBezTo>
                      <a:cubicBezTo>
                        <a:pt x="144" y="472"/>
                        <a:pt x="106" y="465"/>
                        <a:pt x="74" y="464"/>
                      </a:cubicBezTo>
                      <a:cubicBezTo>
                        <a:pt x="57" y="501"/>
                        <a:pt x="43" y="539"/>
                        <a:pt x="31" y="579"/>
                      </a:cubicBezTo>
                      <a:cubicBezTo>
                        <a:pt x="56" y="599"/>
                        <a:pt x="89" y="619"/>
                        <a:pt x="128" y="634"/>
                      </a:cubicBezTo>
                      <a:cubicBezTo>
                        <a:pt x="125" y="647"/>
                        <a:pt x="122" y="661"/>
                        <a:pt x="119" y="675"/>
                      </a:cubicBezTo>
                      <a:cubicBezTo>
                        <a:pt x="117" y="689"/>
                        <a:pt x="115" y="703"/>
                        <a:pt x="113" y="717"/>
                      </a:cubicBezTo>
                      <a:cubicBezTo>
                        <a:pt x="72" y="717"/>
                        <a:pt x="33" y="724"/>
                        <a:pt x="3" y="734"/>
                      </a:cubicBezTo>
                      <a:cubicBezTo>
                        <a:pt x="0" y="775"/>
                        <a:pt x="0" y="816"/>
                        <a:pt x="2" y="857"/>
                      </a:cubicBezTo>
                      <a:cubicBezTo>
                        <a:pt x="33" y="867"/>
                        <a:pt x="71" y="874"/>
                        <a:pt x="112" y="875"/>
                      </a:cubicBezTo>
                      <a:cubicBezTo>
                        <a:pt x="115" y="903"/>
                        <a:pt x="120" y="931"/>
                        <a:pt x="126" y="958"/>
                      </a:cubicBezTo>
                      <a:cubicBezTo>
                        <a:pt x="87" y="973"/>
                        <a:pt x="54" y="992"/>
                        <a:pt x="29" y="1011"/>
                      </a:cubicBezTo>
                      <a:cubicBezTo>
                        <a:pt x="40" y="1051"/>
                        <a:pt x="54" y="1090"/>
                        <a:pt x="70" y="1127"/>
                      </a:cubicBezTo>
                      <a:cubicBezTo>
                        <a:pt x="102" y="1127"/>
                        <a:pt x="140" y="1120"/>
                        <a:pt x="180" y="1107"/>
                      </a:cubicBezTo>
                      <a:cubicBezTo>
                        <a:pt x="192" y="1132"/>
                        <a:pt x="206" y="1156"/>
                        <a:pt x="221" y="1180"/>
                      </a:cubicBezTo>
                      <a:cubicBezTo>
                        <a:pt x="190" y="1207"/>
                        <a:pt x="165" y="1236"/>
                        <a:pt x="148" y="1263"/>
                      </a:cubicBezTo>
                      <a:cubicBezTo>
                        <a:pt x="172" y="1297"/>
                        <a:pt x="198" y="1329"/>
                        <a:pt x="227" y="1358"/>
                      </a:cubicBezTo>
                      <a:cubicBezTo>
                        <a:pt x="257" y="1347"/>
                        <a:pt x="290" y="1327"/>
                        <a:pt x="322" y="1301"/>
                      </a:cubicBezTo>
                      <a:cubicBezTo>
                        <a:pt x="343" y="1321"/>
                        <a:pt x="364" y="1339"/>
                        <a:pt x="387" y="1356"/>
                      </a:cubicBezTo>
                      <a:cubicBezTo>
                        <a:pt x="366" y="1392"/>
                        <a:pt x="353" y="1428"/>
                        <a:pt x="346" y="1460"/>
                      </a:cubicBezTo>
                      <a:cubicBezTo>
                        <a:pt x="380" y="1483"/>
                        <a:pt x="415" y="1504"/>
                        <a:pt x="452" y="1522"/>
                      </a:cubicBezTo>
                      <a:cubicBezTo>
                        <a:pt x="477" y="1501"/>
                        <a:pt x="502" y="1471"/>
                        <a:pt x="523" y="1436"/>
                      </a:cubicBezTo>
                      <a:cubicBezTo>
                        <a:pt x="549" y="1447"/>
                        <a:pt x="575" y="1457"/>
                        <a:pt x="602" y="1465"/>
                      </a:cubicBezTo>
                      <a:cubicBezTo>
                        <a:pt x="596" y="1506"/>
                        <a:pt x="595" y="1544"/>
                        <a:pt x="600" y="1576"/>
                      </a:cubicBezTo>
                      <a:cubicBezTo>
                        <a:pt x="620" y="1581"/>
                        <a:pt x="640" y="1586"/>
                        <a:pt x="660" y="1589"/>
                      </a:cubicBezTo>
                      <a:cubicBezTo>
                        <a:pt x="680" y="1593"/>
                        <a:pt x="701" y="1596"/>
                        <a:pt x="721" y="1598"/>
                      </a:cubicBezTo>
                      <a:cubicBezTo>
                        <a:pt x="736" y="1570"/>
                        <a:pt x="750" y="1534"/>
                        <a:pt x="758" y="1493"/>
                      </a:cubicBezTo>
                      <a:cubicBezTo>
                        <a:pt x="786" y="1495"/>
                        <a:pt x="814" y="1495"/>
                        <a:pt x="842" y="1494"/>
                      </a:cubicBezTo>
                      <a:cubicBezTo>
                        <a:pt x="850" y="1534"/>
                        <a:pt x="863" y="1571"/>
                        <a:pt x="878" y="1599"/>
                      </a:cubicBezTo>
                      <a:cubicBezTo>
                        <a:pt x="919" y="1595"/>
                        <a:pt x="959" y="1588"/>
                        <a:pt x="999" y="1578"/>
                      </a:cubicBezTo>
                      <a:cubicBezTo>
                        <a:pt x="1004" y="1547"/>
                        <a:pt x="1004" y="1508"/>
                        <a:pt x="998" y="1467"/>
                      </a:cubicBezTo>
                      <a:cubicBezTo>
                        <a:pt x="1025" y="1459"/>
                        <a:pt x="1051" y="1450"/>
                        <a:pt x="1077" y="1439"/>
                      </a:cubicBezTo>
                      <a:cubicBezTo>
                        <a:pt x="1098" y="1474"/>
                        <a:pt x="1123" y="1504"/>
                        <a:pt x="1147" y="1525"/>
                      </a:cubicBezTo>
                      <a:cubicBezTo>
                        <a:pt x="1184" y="1508"/>
                        <a:pt x="1220" y="1487"/>
                        <a:pt x="1253" y="1464"/>
                      </a:cubicBezTo>
                      <a:cubicBezTo>
                        <a:pt x="1248" y="1433"/>
                        <a:pt x="1234" y="1397"/>
                        <a:pt x="1214" y="1360"/>
                      </a:cubicBezTo>
                      <a:cubicBezTo>
                        <a:pt x="1237" y="1344"/>
                        <a:pt x="1259" y="1326"/>
                        <a:pt x="1279" y="1306"/>
                      </a:cubicBezTo>
                      <a:cubicBezTo>
                        <a:pt x="1311" y="1333"/>
                        <a:pt x="1345" y="1352"/>
                        <a:pt x="1374" y="1364"/>
                      </a:cubicBezTo>
                      <a:cubicBezTo>
                        <a:pt x="1403" y="1335"/>
                        <a:pt x="1430" y="1304"/>
                        <a:pt x="1454" y="1270"/>
                      </a:cubicBezTo>
                      <a:cubicBezTo>
                        <a:pt x="1438" y="1243"/>
                        <a:pt x="1413" y="1213"/>
                        <a:pt x="1382" y="1186"/>
                      </a:cubicBezTo>
                      <a:cubicBezTo>
                        <a:pt x="1397" y="1163"/>
                        <a:pt x="1411" y="1138"/>
                        <a:pt x="1424" y="1113"/>
                      </a:cubicBezTo>
                      <a:cubicBezTo>
                        <a:pt x="1463" y="1127"/>
                        <a:pt x="1501" y="1134"/>
                        <a:pt x="1533" y="1135"/>
                      </a:cubicBezTo>
                      <a:cubicBezTo>
                        <a:pt x="1550" y="1098"/>
                        <a:pt x="1564" y="1059"/>
                        <a:pt x="1576" y="1019"/>
                      </a:cubicBezTo>
                      <a:cubicBezTo>
                        <a:pt x="1551" y="999"/>
                        <a:pt x="1517" y="980"/>
                        <a:pt x="1479" y="965"/>
                      </a:cubicBezTo>
                      <a:close/>
                      <a:moveTo>
                        <a:pt x="700" y="1370"/>
                      </a:moveTo>
                      <a:cubicBezTo>
                        <a:pt x="384" y="1313"/>
                        <a:pt x="175" y="1011"/>
                        <a:pt x="232" y="696"/>
                      </a:cubicBezTo>
                      <a:cubicBezTo>
                        <a:pt x="290" y="380"/>
                        <a:pt x="592" y="171"/>
                        <a:pt x="907" y="228"/>
                      </a:cubicBezTo>
                      <a:cubicBezTo>
                        <a:pt x="1223" y="286"/>
                        <a:pt x="1432" y="588"/>
                        <a:pt x="1374" y="903"/>
                      </a:cubicBezTo>
                      <a:cubicBezTo>
                        <a:pt x="1317" y="1218"/>
                        <a:pt x="1015" y="1428"/>
                        <a:pt x="700" y="13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3573292" y="2217611"/>
                  <a:ext cx="547690" cy="54768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66"/>
              <p:cNvGrpSpPr/>
              <p:nvPr/>
            </p:nvGrpSpPr>
            <p:grpSpPr>
              <a:xfrm>
                <a:off x="3920972" y="1930322"/>
                <a:ext cx="1279678" cy="1276703"/>
                <a:chOff x="3366319" y="2012677"/>
                <a:chExt cx="959786" cy="957555"/>
              </a:xfrm>
            </p:grpSpPr>
            <p:sp>
              <p:nvSpPr>
                <p:cNvPr id="68" name="Freeform 8"/>
                <p:cNvSpPr>
                  <a:spLocks noEditPoints="1"/>
                </p:cNvSpPr>
                <p:nvPr/>
              </p:nvSpPr>
              <p:spPr bwMode="auto">
                <a:xfrm>
                  <a:off x="3366319" y="2012677"/>
                  <a:ext cx="959786" cy="957555"/>
                </a:xfrm>
                <a:custGeom>
                  <a:avLst/>
                  <a:gdLst>
                    <a:gd name="T0" fmla="*/ 1487 w 1607"/>
                    <a:gd name="T1" fmla="*/ 924 h 1599"/>
                    <a:gd name="T2" fmla="*/ 1604 w 1607"/>
                    <a:gd name="T3" fmla="*/ 865 h 1599"/>
                    <a:gd name="T4" fmla="*/ 1495 w 1607"/>
                    <a:gd name="T5" fmla="*/ 724 h 1599"/>
                    <a:gd name="T6" fmla="*/ 1578 w 1607"/>
                    <a:gd name="T7" fmla="*/ 587 h 1599"/>
                    <a:gd name="T8" fmla="*/ 1427 w 1607"/>
                    <a:gd name="T9" fmla="*/ 492 h 1599"/>
                    <a:gd name="T10" fmla="*/ 1459 w 1607"/>
                    <a:gd name="T11" fmla="*/ 335 h 1599"/>
                    <a:gd name="T12" fmla="*/ 1284 w 1607"/>
                    <a:gd name="T13" fmla="*/ 297 h 1599"/>
                    <a:gd name="T14" fmla="*/ 1260 w 1607"/>
                    <a:gd name="T15" fmla="*/ 139 h 1599"/>
                    <a:gd name="T16" fmla="*/ 1084 w 1607"/>
                    <a:gd name="T17" fmla="*/ 163 h 1599"/>
                    <a:gd name="T18" fmla="*/ 1007 w 1607"/>
                    <a:gd name="T19" fmla="*/ 23 h 1599"/>
                    <a:gd name="T20" fmla="*/ 886 w 1607"/>
                    <a:gd name="T21" fmla="*/ 1 h 1599"/>
                    <a:gd name="T22" fmla="*/ 765 w 1607"/>
                    <a:gd name="T23" fmla="*/ 105 h 1599"/>
                    <a:gd name="T24" fmla="*/ 608 w 1607"/>
                    <a:gd name="T25" fmla="*/ 20 h 1599"/>
                    <a:gd name="T26" fmla="*/ 530 w 1607"/>
                    <a:gd name="T27" fmla="*/ 160 h 1599"/>
                    <a:gd name="T28" fmla="*/ 353 w 1607"/>
                    <a:gd name="T29" fmla="*/ 134 h 1599"/>
                    <a:gd name="T30" fmla="*/ 328 w 1607"/>
                    <a:gd name="T31" fmla="*/ 292 h 1599"/>
                    <a:gd name="T32" fmla="*/ 153 w 1607"/>
                    <a:gd name="T33" fmla="*/ 328 h 1599"/>
                    <a:gd name="T34" fmla="*/ 183 w 1607"/>
                    <a:gd name="T35" fmla="*/ 486 h 1599"/>
                    <a:gd name="T36" fmla="*/ 31 w 1607"/>
                    <a:gd name="T37" fmla="*/ 579 h 1599"/>
                    <a:gd name="T38" fmla="*/ 119 w 1607"/>
                    <a:gd name="T39" fmla="*/ 675 h 1599"/>
                    <a:gd name="T40" fmla="*/ 3 w 1607"/>
                    <a:gd name="T41" fmla="*/ 734 h 1599"/>
                    <a:gd name="T42" fmla="*/ 112 w 1607"/>
                    <a:gd name="T43" fmla="*/ 875 h 1599"/>
                    <a:gd name="T44" fmla="*/ 29 w 1607"/>
                    <a:gd name="T45" fmla="*/ 1011 h 1599"/>
                    <a:gd name="T46" fmla="*/ 180 w 1607"/>
                    <a:gd name="T47" fmla="*/ 1107 h 1599"/>
                    <a:gd name="T48" fmla="*/ 148 w 1607"/>
                    <a:gd name="T49" fmla="*/ 1263 h 1599"/>
                    <a:gd name="T50" fmla="*/ 322 w 1607"/>
                    <a:gd name="T51" fmla="*/ 1301 h 1599"/>
                    <a:gd name="T52" fmla="*/ 346 w 1607"/>
                    <a:gd name="T53" fmla="*/ 1460 h 1599"/>
                    <a:gd name="T54" fmla="*/ 523 w 1607"/>
                    <a:gd name="T55" fmla="*/ 1436 h 1599"/>
                    <a:gd name="T56" fmla="*/ 600 w 1607"/>
                    <a:gd name="T57" fmla="*/ 1576 h 1599"/>
                    <a:gd name="T58" fmla="*/ 721 w 1607"/>
                    <a:gd name="T59" fmla="*/ 1598 h 1599"/>
                    <a:gd name="T60" fmla="*/ 842 w 1607"/>
                    <a:gd name="T61" fmla="*/ 1494 h 1599"/>
                    <a:gd name="T62" fmla="*/ 999 w 1607"/>
                    <a:gd name="T63" fmla="*/ 1578 h 1599"/>
                    <a:gd name="T64" fmla="*/ 1077 w 1607"/>
                    <a:gd name="T65" fmla="*/ 1439 h 1599"/>
                    <a:gd name="T66" fmla="*/ 1253 w 1607"/>
                    <a:gd name="T67" fmla="*/ 1464 h 1599"/>
                    <a:gd name="T68" fmla="*/ 1279 w 1607"/>
                    <a:gd name="T69" fmla="*/ 1306 h 1599"/>
                    <a:gd name="T70" fmla="*/ 1454 w 1607"/>
                    <a:gd name="T71" fmla="*/ 1270 h 1599"/>
                    <a:gd name="T72" fmla="*/ 1424 w 1607"/>
                    <a:gd name="T73" fmla="*/ 1113 h 1599"/>
                    <a:gd name="T74" fmla="*/ 1576 w 1607"/>
                    <a:gd name="T75" fmla="*/ 1019 h 1599"/>
                    <a:gd name="T76" fmla="*/ 700 w 1607"/>
                    <a:gd name="T77" fmla="*/ 1370 h 1599"/>
                    <a:gd name="T78" fmla="*/ 907 w 1607"/>
                    <a:gd name="T79" fmla="*/ 228 h 1599"/>
                    <a:gd name="T80" fmla="*/ 700 w 1607"/>
                    <a:gd name="T81" fmla="*/ 137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07" h="1599">
                      <a:moveTo>
                        <a:pt x="1479" y="965"/>
                      </a:moveTo>
                      <a:cubicBezTo>
                        <a:pt x="1482" y="951"/>
                        <a:pt x="1485" y="937"/>
                        <a:pt x="1487" y="924"/>
                      </a:cubicBezTo>
                      <a:cubicBezTo>
                        <a:pt x="1490" y="910"/>
                        <a:pt x="1492" y="896"/>
                        <a:pt x="1494" y="882"/>
                      </a:cubicBezTo>
                      <a:cubicBezTo>
                        <a:pt x="1535" y="881"/>
                        <a:pt x="1573" y="875"/>
                        <a:pt x="1604" y="865"/>
                      </a:cubicBezTo>
                      <a:cubicBezTo>
                        <a:pt x="1607" y="824"/>
                        <a:pt x="1607" y="782"/>
                        <a:pt x="1604" y="742"/>
                      </a:cubicBezTo>
                      <a:cubicBezTo>
                        <a:pt x="1574" y="731"/>
                        <a:pt x="1536" y="725"/>
                        <a:pt x="1495" y="724"/>
                      </a:cubicBezTo>
                      <a:cubicBezTo>
                        <a:pt x="1492" y="696"/>
                        <a:pt x="1487" y="668"/>
                        <a:pt x="1481" y="641"/>
                      </a:cubicBezTo>
                      <a:cubicBezTo>
                        <a:pt x="1519" y="626"/>
                        <a:pt x="1553" y="607"/>
                        <a:pt x="1578" y="587"/>
                      </a:cubicBezTo>
                      <a:cubicBezTo>
                        <a:pt x="1567" y="547"/>
                        <a:pt x="1553" y="509"/>
                        <a:pt x="1536" y="472"/>
                      </a:cubicBezTo>
                      <a:cubicBezTo>
                        <a:pt x="1504" y="472"/>
                        <a:pt x="1466" y="479"/>
                        <a:pt x="1427" y="492"/>
                      </a:cubicBezTo>
                      <a:cubicBezTo>
                        <a:pt x="1415" y="467"/>
                        <a:pt x="1401" y="442"/>
                        <a:pt x="1385" y="419"/>
                      </a:cubicBezTo>
                      <a:cubicBezTo>
                        <a:pt x="1417" y="392"/>
                        <a:pt x="1442" y="362"/>
                        <a:pt x="1459" y="335"/>
                      </a:cubicBezTo>
                      <a:cubicBezTo>
                        <a:pt x="1435" y="302"/>
                        <a:pt x="1409" y="270"/>
                        <a:pt x="1380" y="241"/>
                      </a:cubicBezTo>
                      <a:cubicBezTo>
                        <a:pt x="1350" y="252"/>
                        <a:pt x="1317" y="271"/>
                        <a:pt x="1284" y="297"/>
                      </a:cubicBezTo>
                      <a:cubicBezTo>
                        <a:pt x="1264" y="278"/>
                        <a:pt x="1243" y="260"/>
                        <a:pt x="1220" y="243"/>
                      </a:cubicBezTo>
                      <a:cubicBezTo>
                        <a:pt x="1240" y="206"/>
                        <a:pt x="1254" y="170"/>
                        <a:pt x="1260" y="139"/>
                      </a:cubicBezTo>
                      <a:cubicBezTo>
                        <a:pt x="1227" y="116"/>
                        <a:pt x="1192" y="95"/>
                        <a:pt x="1154" y="77"/>
                      </a:cubicBezTo>
                      <a:cubicBezTo>
                        <a:pt x="1130" y="98"/>
                        <a:pt x="1105" y="127"/>
                        <a:pt x="1084" y="163"/>
                      </a:cubicBezTo>
                      <a:cubicBezTo>
                        <a:pt x="1058" y="152"/>
                        <a:pt x="1032" y="142"/>
                        <a:pt x="1005" y="134"/>
                      </a:cubicBezTo>
                      <a:cubicBezTo>
                        <a:pt x="1011" y="93"/>
                        <a:pt x="1012" y="54"/>
                        <a:pt x="1007" y="23"/>
                      </a:cubicBezTo>
                      <a:cubicBezTo>
                        <a:pt x="987" y="17"/>
                        <a:pt x="967" y="13"/>
                        <a:pt x="947" y="9"/>
                      </a:cubicBezTo>
                      <a:cubicBezTo>
                        <a:pt x="927" y="6"/>
                        <a:pt x="906" y="3"/>
                        <a:pt x="886" y="1"/>
                      </a:cubicBezTo>
                      <a:cubicBezTo>
                        <a:pt x="870" y="29"/>
                        <a:pt x="857" y="65"/>
                        <a:pt x="849" y="106"/>
                      </a:cubicBezTo>
                      <a:cubicBezTo>
                        <a:pt x="821" y="104"/>
                        <a:pt x="793" y="103"/>
                        <a:pt x="765" y="105"/>
                      </a:cubicBezTo>
                      <a:cubicBezTo>
                        <a:pt x="757" y="64"/>
                        <a:pt x="744" y="28"/>
                        <a:pt x="729" y="0"/>
                      </a:cubicBezTo>
                      <a:cubicBezTo>
                        <a:pt x="688" y="3"/>
                        <a:pt x="647" y="10"/>
                        <a:pt x="608" y="20"/>
                      </a:cubicBezTo>
                      <a:cubicBezTo>
                        <a:pt x="603" y="52"/>
                        <a:pt x="603" y="91"/>
                        <a:pt x="609" y="132"/>
                      </a:cubicBezTo>
                      <a:cubicBezTo>
                        <a:pt x="582" y="140"/>
                        <a:pt x="556" y="149"/>
                        <a:pt x="530" y="160"/>
                      </a:cubicBezTo>
                      <a:cubicBezTo>
                        <a:pt x="509" y="124"/>
                        <a:pt x="484" y="95"/>
                        <a:pt x="460" y="73"/>
                      </a:cubicBezTo>
                      <a:cubicBezTo>
                        <a:pt x="423" y="91"/>
                        <a:pt x="387" y="111"/>
                        <a:pt x="353" y="134"/>
                      </a:cubicBezTo>
                      <a:cubicBezTo>
                        <a:pt x="359" y="166"/>
                        <a:pt x="373" y="202"/>
                        <a:pt x="392" y="239"/>
                      </a:cubicBezTo>
                      <a:cubicBezTo>
                        <a:pt x="370" y="255"/>
                        <a:pt x="348" y="273"/>
                        <a:pt x="328" y="292"/>
                      </a:cubicBezTo>
                      <a:cubicBezTo>
                        <a:pt x="295" y="266"/>
                        <a:pt x="262" y="246"/>
                        <a:pt x="233" y="235"/>
                      </a:cubicBezTo>
                      <a:cubicBezTo>
                        <a:pt x="204" y="264"/>
                        <a:pt x="177" y="295"/>
                        <a:pt x="153" y="328"/>
                      </a:cubicBezTo>
                      <a:cubicBezTo>
                        <a:pt x="169" y="356"/>
                        <a:pt x="194" y="385"/>
                        <a:pt x="225" y="413"/>
                      </a:cubicBezTo>
                      <a:cubicBezTo>
                        <a:pt x="210" y="436"/>
                        <a:pt x="196" y="460"/>
                        <a:pt x="183" y="486"/>
                      </a:cubicBezTo>
                      <a:cubicBezTo>
                        <a:pt x="144" y="472"/>
                        <a:pt x="106" y="465"/>
                        <a:pt x="74" y="464"/>
                      </a:cubicBezTo>
                      <a:cubicBezTo>
                        <a:pt x="57" y="501"/>
                        <a:pt x="43" y="539"/>
                        <a:pt x="31" y="579"/>
                      </a:cubicBezTo>
                      <a:cubicBezTo>
                        <a:pt x="56" y="599"/>
                        <a:pt x="89" y="619"/>
                        <a:pt x="128" y="634"/>
                      </a:cubicBezTo>
                      <a:cubicBezTo>
                        <a:pt x="125" y="647"/>
                        <a:pt x="122" y="661"/>
                        <a:pt x="119" y="675"/>
                      </a:cubicBezTo>
                      <a:cubicBezTo>
                        <a:pt x="117" y="689"/>
                        <a:pt x="115" y="703"/>
                        <a:pt x="113" y="717"/>
                      </a:cubicBezTo>
                      <a:cubicBezTo>
                        <a:pt x="72" y="717"/>
                        <a:pt x="33" y="724"/>
                        <a:pt x="3" y="734"/>
                      </a:cubicBezTo>
                      <a:cubicBezTo>
                        <a:pt x="0" y="775"/>
                        <a:pt x="0" y="816"/>
                        <a:pt x="2" y="857"/>
                      </a:cubicBezTo>
                      <a:cubicBezTo>
                        <a:pt x="33" y="867"/>
                        <a:pt x="71" y="874"/>
                        <a:pt x="112" y="875"/>
                      </a:cubicBezTo>
                      <a:cubicBezTo>
                        <a:pt x="115" y="903"/>
                        <a:pt x="120" y="931"/>
                        <a:pt x="126" y="958"/>
                      </a:cubicBezTo>
                      <a:cubicBezTo>
                        <a:pt x="87" y="973"/>
                        <a:pt x="54" y="992"/>
                        <a:pt x="29" y="1011"/>
                      </a:cubicBezTo>
                      <a:cubicBezTo>
                        <a:pt x="40" y="1051"/>
                        <a:pt x="54" y="1090"/>
                        <a:pt x="70" y="1127"/>
                      </a:cubicBezTo>
                      <a:cubicBezTo>
                        <a:pt x="102" y="1127"/>
                        <a:pt x="140" y="1120"/>
                        <a:pt x="180" y="1107"/>
                      </a:cubicBezTo>
                      <a:cubicBezTo>
                        <a:pt x="192" y="1132"/>
                        <a:pt x="206" y="1156"/>
                        <a:pt x="221" y="1180"/>
                      </a:cubicBezTo>
                      <a:cubicBezTo>
                        <a:pt x="190" y="1207"/>
                        <a:pt x="165" y="1236"/>
                        <a:pt x="148" y="1263"/>
                      </a:cubicBezTo>
                      <a:cubicBezTo>
                        <a:pt x="172" y="1297"/>
                        <a:pt x="198" y="1329"/>
                        <a:pt x="227" y="1358"/>
                      </a:cubicBezTo>
                      <a:cubicBezTo>
                        <a:pt x="257" y="1347"/>
                        <a:pt x="290" y="1327"/>
                        <a:pt x="322" y="1301"/>
                      </a:cubicBezTo>
                      <a:cubicBezTo>
                        <a:pt x="343" y="1321"/>
                        <a:pt x="364" y="1339"/>
                        <a:pt x="387" y="1356"/>
                      </a:cubicBezTo>
                      <a:cubicBezTo>
                        <a:pt x="366" y="1392"/>
                        <a:pt x="353" y="1428"/>
                        <a:pt x="346" y="1460"/>
                      </a:cubicBezTo>
                      <a:cubicBezTo>
                        <a:pt x="380" y="1483"/>
                        <a:pt x="415" y="1504"/>
                        <a:pt x="452" y="1522"/>
                      </a:cubicBezTo>
                      <a:cubicBezTo>
                        <a:pt x="477" y="1501"/>
                        <a:pt x="502" y="1471"/>
                        <a:pt x="523" y="1436"/>
                      </a:cubicBezTo>
                      <a:cubicBezTo>
                        <a:pt x="549" y="1447"/>
                        <a:pt x="575" y="1457"/>
                        <a:pt x="602" y="1465"/>
                      </a:cubicBezTo>
                      <a:cubicBezTo>
                        <a:pt x="596" y="1506"/>
                        <a:pt x="595" y="1544"/>
                        <a:pt x="600" y="1576"/>
                      </a:cubicBezTo>
                      <a:cubicBezTo>
                        <a:pt x="620" y="1581"/>
                        <a:pt x="640" y="1586"/>
                        <a:pt x="660" y="1589"/>
                      </a:cubicBezTo>
                      <a:cubicBezTo>
                        <a:pt x="680" y="1593"/>
                        <a:pt x="701" y="1596"/>
                        <a:pt x="721" y="1598"/>
                      </a:cubicBezTo>
                      <a:cubicBezTo>
                        <a:pt x="736" y="1570"/>
                        <a:pt x="750" y="1534"/>
                        <a:pt x="758" y="1493"/>
                      </a:cubicBezTo>
                      <a:cubicBezTo>
                        <a:pt x="786" y="1495"/>
                        <a:pt x="814" y="1495"/>
                        <a:pt x="842" y="1494"/>
                      </a:cubicBezTo>
                      <a:cubicBezTo>
                        <a:pt x="850" y="1534"/>
                        <a:pt x="863" y="1571"/>
                        <a:pt x="878" y="1599"/>
                      </a:cubicBezTo>
                      <a:cubicBezTo>
                        <a:pt x="919" y="1595"/>
                        <a:pt x="959" y="1588"/>
                        <a:pt x="999" y="1578"/>
                      </a:cubicBezTo>
                      <a:cubicBezTo>
                        <a:pt x="1004" y="1547"/>
                        <a:pt x="1004" y="1508"/>
                        <a:pt x="998" y="1467"/>
                      </a:cubicBezTo>
                      <a:cubicBezTo>
                        <a:pt x="1025" y="1459"/>
                        <a:pt x="1051" y="1450"/>
                        <a:pt x="1077" y="1439"/>
                      </a:cubicBezTo>
                      <a:cubicBezTo>
                        <a:pt x="1098" y="1474"/>
                        <a:pt x="1123" y="1504"/>
                        <a:pt x="1147" y="1525"/>
                      </a:cubicBezTo>
                      <a:cubicBezTo>
                        <a:pt x="1184" y="1508"/>
                        <a:pt x="1220" y="1487"/>
                        <a:pt x="1253" y="1464"/>
                      </a:cubicBezTo>
                      <a:cubicBezTo>
                        <a:pt x="1248" y="1433"/>
                        <a:pt x="1234" y="1397"/>
                        <a:pt x="1214" y="1360"/>
                      </a:cubicBezTo>
                      <a:cubicBezTo>
                        <a:pt x="1237" y="1344"/>
                        <a:pt x="1259" y="1326"/>
                        <a:pt x="1279" y="1306"/>
                      </a:cubicBezTo>
                      <a:cubicBezTo>
                        <a:pt x="1311" y="1333"/>
                        <a:pt x="1345" y="1352"/>
                        <a:pt x="1374" y="1364"/>
                      </a:cubicBezTo>
                      <a:cubicBezTo>
                        <a:pt x="1403" y="1335"/>
                        <a:pt x="1430" y="1304"/>
                        <a:pt x="1454" y="1270"/>
                      </a:cubicBezTo>
                      <a:cubicBezTo>
                        <a:pt x="1438" y="1243"/>
                        <a:pt x="1413" y="1213"/>
                        <a:pt x="1382" y="1186"/>
                      </a:cubicBezTo>
                      <a:cubicBezTo>
                        <a:pt x="1397" y="1163"/>
                        <a:pt x="1411" y="1138"/>
                        <a:pt x="1424" y="1113"/>
                      </a:cubicBezTo>
                      <a:cubicBezTo>
                        <a:pt x="1463" y="1127"/>
                        <a:pt x="1501" y="1134"/>
                        <a:pt x="1533" y="1135"/>
                      </a:cubicBezTo>
                      <a:cubicBezTo>
                        <a:pt x="1550" y="1098"/>
                        <a:pt x="1564" y="1059"/>
                        <a:pt x="1576" y="1019"/>
                      </a:cubicBezTo>
                      <a:cubicBezTo>
                        <a:pt x="1551" y="999"/>
                        <a:pt x="1517" y="980"/>
                        <a:pt x="1479" y="965"/>
                      </a:cubicBezTo>
                      <a:close/>
                      <a:moveTo>
                        <a:pt x="700" y="1370"/>
                      </a:moveTo>
                      <a:cubicBezTo>
                        <a:pt x="384" y="1313"/>
                        <a:pt x="175" y="1011"/>
                        <a:pt x="232" y="696"/>
                      </a:cubicBezTo>
                      <a:cubicBezTo>
                        <a:pt x="290" y="380"/>
                        <a:pt x="592" y="171"/>
                        <a:pt x="907" y="228"/>
                      </a:cubicBezTo>
                      <a:cubicBezTo>
                        <a:pt x="1223" y="286"/>
                        <a:pt x="1432" y="588"/>
                        <a:pt x="1374" y="903"/>
                      </a:cubicBezTo>
                      <a:cubicBezTo>
                        <a:pt x="1317" y="1218"/>
                        <a:pt x="1015" y="1428"/>
                        <a:pt x="700" y="13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3573292" y="2217611"/>
                  <a:ext cx="547690" cy="54768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75"/>
              <p:cNvGrpSpPr/>
              <p:nvPr/>
            </p:nvGrpSpPr>
            <p:grpSpPr>
              <a:xfrm rot="21110908">
                <a:off x="5013647" y="2765937"/>
                <a:ext cx="959786" cy="957555"/>
                <a:chOff x="3366319" y="2012677"/>
                <a:chExt cx="959786" cy="957555"/>
              </a:xfrm>
            </p:grpSpPr>
            <p:sp>
              <p:nvSpPr>
                <p:cNvPr id="77" name="Freeform 8"/>
                <p:cNvSpPr>
                  <a:spLocks noEditPoints="1"/>
                </p:cNvSpPr>
                <p:nvPr/>
              </p:nvSpPr>
              <p:spPr bwMode="auto">
                <a:xfrm>
                  <a:off x="3366319" y="2012677"/>
                  <a:ext cx="959786" cy="957555"/>
                </a:xfrm>
                <a:custGeom>
                  <a:avLst/>
                  <a:gdLst>
                    <a:gd name="T0" fmla="*/ 1487 w 1607"/>
                    <a:gd name="T1" fmla="*/ 924 h 1599"/>
                    <a:gd name="T2" fmla="*/ 1604 w 1607"/>
                    <a:gd name="T3" fmla="*/ 865 h 1599"/>
                    <a:gd name="T4" fmla="*/ 1495 w 1607"/>
                    <a:gd name="T5" fmla="*/ 724 h 1599"/>
                    <a:gd name="T6" fmla="*/ 1578 w 1607"/>
                    <a:gd name="T7" fmla="*/ 587 h 1599"/>
                    <a:gd name="T8" fmla="*/ 1427 w 1607"/>
                    <a:gd name="T9" fmla="*/ 492 h 1599"/>
                    <a:gd name="T10" fmla="*/ 1459 w 1607"/>
                    <a:gd name="T11" fmla="*/ 335 h 1599"/>
                    <a:gd name="T12" fmla="*/ 1284 w 1607"/>
                    <a:gd name="T13" fmla="*/ 297 h 1599"/>
                    <a:gd name="T14" fmla="*/ 1260 w 1607"/>
                    <a:gd name="T15" fmla="*/ 139 h 1599"/>
                    <a:gd name="T16" fmla="*/ 1084 w 1607"/>
                    <a:gd name="T17" fmla="*/ 163 h 1599"/>
                    <a:gd name="T18" fmla="*/ 1007 w 1607"/>
                    <a:gd name="T19" fmla="*/ 23 h 1599"/>
                    <a:gd name="T20" fmla="*/ 886 w 1607"/>
                    <a:gd name="T21" fmla="*/ 1 h 1599"/>
                    <a:gd name="T22" fmla="*/ 765 w 1607"/>
                    <a:gd name="T23" fmla="*/ 105 h 1599"/>
                    <a:gd name="T24" fmla="*/ 608 w 1607"/>
                    <a:gd name="T25" fmla="*/ 20 h 1599"/>
                    <a:gd name="T26" fmla="*/ 530 w 1607"/>
                    <a:gd name="T27" fmla="*/ 160 h 1599"/>
                    <a:gd name="T28" fmla="*/ 353 w 1607"/>
                    <a:gd name="T29" fmla="*/ 134 h 1599"/>
                    <a:gd name="T30" fmla="*/ 328 w 1607"/>
                    <a:gd name="T31" fmla="*/ 292 h 1599"/>
                    <a:gd name="T32" fmla="*/ 153 w 1607"/>
                    <a:gd name="T33" fmla="*/ 328 h 1599"/>
                    <a:gd name="T34" fmla="*/ 183 w 1607"/>
                    <a:gd name="T35" fmla="*/ 486 h 1599"/>
                    <a:gd name="T36" fmla="*/ 31 w 1607"/>
                    <a:gd name="T37" fmla="*/ 579 h 1599"/>
                    <a:gd name="T38" fmla="*/ 119 w 1607"/>
                    <a:gd name="T39" fmla="*/ 675 h 1599"/>
                    <a:gd name="T40" fmla="*/ 3 w 1607"/>
                    <a:gd name="T41" fmla="*/ 734 h 1599"/>
                    <a:gd name="T42" fmla="*/ 112 w 1607"/>
                    <a:gd name="T43" fmla="*/ 875 h 1599"/>
                    <a:gd name="T44" fmla="*/ 29 w 1607"/>
                    <a:gd name="T45" fmla="*/ 1011 h 1599"/>
                    <a:gd name="T46" fmla="*/ 180 w 1607"/>
                    <a:gd name="T47" fmla="*/ 1107 h 1599"/>
                    <a:gd name="T48" fmla="*/ 148 w 1607"/>
                    <a:gd name="T49" fmla="*/ 1263 h 1599"/>
                    <a:gd name="T50" fmla="*/ 322 w 1607"/>
                    <a:gd name="T51" fmla="*/ 1301 h 1599"/>
                    <a:gd name="T52" fmla="*/ 346 w 1607"/>
                    <a:gd name="T53" fmla="*/ 1460 h 1599"/>
                    <a:gd name="T54" fmla="*/ 523 w 1607"/>
                    <a:gd name="T55" fmla="*/ 1436 h 1599"/>
                    <a:gd name="T56" fmla="*/ 600 w 1607"/>
                    <a:gd name="T57" fmla="*/ 1576 h 1599"/>
                    <a:gd name="T58" fmla="*/ 721 w 1607"/>
                    <a:gd name="T59" fmla="*/ 1598 h 1599"/>
                    <a:gd name="T60" fmla="*/ 842 w 1607"/>
                    <a:gd name="T61" fmla="*/ 1494 h 1599"/>
                    <a:gd name="T62" fmla="*/ 999 w 1607"/>
                    <a:gd name="T63" fmla="*/ 1578 h 1599"/>
                    <a:gd name="T64" fmla="*/ 1077 w 1607"/>
                    <a:gd name="T65" fmla="*/ 1439 h 1599"/>
                    <a:gd name="T66" fmla="*/ 1253 w 1607"/>
                    <a:gd name="T67" fmla="*/ 1464 h 1599"/>
                    <a:gd name="T68" fmla="*/ 1279 w 1607"/>
                    <a:gd name="T69" fmla="*/ 1306 h 1599"/>
                    <a:gd name="T70" fmla="*/ 1454 w 1607"/>
                    <a:gd name="T71" fmla="*/ 1270 h 1599"/>
                    <a:gd name="T72" fmla="*/ 1424 w 1607"/>
                    <a:gd name="T73" fmla="*/ 1113 h 1599"/>
                    <a:gd name="T74" fmla="*/ 1576 w 1607"/>
                    <a:gd name="T75" fmla="*/ 1019 h 1599"/>
                    <a:gd name="T76" fmla="*/ 700 w 1607"/>
                    <a:gd name="T77" fmla="*/ 1370 h 1599"/>
                    <a:gd name="T78" fmla="*/ 907 w 1607"/>
                    <a:gd name="T79" fmla="*/ 228 h 1599"/>
                    <a:gd name="T80" fmla="*/ 700 w 1607"/>
                    <a:gd name="T81" fmla="*/ 137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07" h="1599">
                      <a:moveTo>
                        <a:pt x="1479" y="965"/>
                      </a:moveTo>
                      <a:cubicBezTo>
                        <a:pt x="1482" y="951"/>
                        <a:pt x="1485" y="937"/>
                        <a:pt x="1487" y="924"/>
                      </a:cubicBezTo>
                      <a:cubicBezTo>
                        <a:pt x="1490" y="910"/>
                        <a:pt x="1492" y="896"/>
                        <a:pt x="1494" y="882"/>
                      </a:cubicBezTo>
                      <a:cubicBezTo>
                        <a:pt x="1535" y="881"/>
                        <a:pt x="1573" y="875"/>
                        <a:pt x="1604" y="865"/>
                      </a:cubicBezTo>
                      <a:cubicBezTo>
                        <a:pt x="1607" y="824"/>
                        <a:pt x="1607" y="782"/>
                        <a:pt x="1604" y="742"/>
                      </a:cubicBezTo>
                      <a:cubicBezTo>
                        <a:pt x="1574" y="731"/>
                        <a:pt x="1536" y="725"/>
                        <a:pt x="1495" y="724"/>
                      </a:cubicBezTo>
                      <a:cubicBezTo>
                        <a:pt x="1492" y="696"/>
                        <a:pt x="1487" y="668"/>
                        <a:pt x="1481" y="641"/>
                      </a:cubicBezTo>
                      <a:cubicBezTo>
                        <a:pt x="1519" y="626"/>
                        <a:pt x="1553" y="607"/>
                        <a:pt x="1578" y="587"/>
                      </a:cubicBezTo>
                      <a:cubicBezTo>
                        <a:pt x="1567" y="547"/>
                        <a:pt x="1553" y="509"/>
                        <a:pt x="1536" y="472"/>
                      </a:cubicBezTo>
                      <a:cubicBezTo>
                        <a:pt x="1504" y="472"/>
                        <a:pt x="1466" y="479"/>
                        <a:pt x="1427" y="492"/>
                      </a:cubicBezTo>
                      <a:cubicBezTo>
                        <a:pt x="1415" y="467"/>
                        <a:pt x="1401" y="442"/>
                        <a:pt x="1385" y="419"/>
                      </a:cubicBezTo>
                      <a:cubicBezTo>
                        <a:pt x="1417" y="392"/>
                        <a:pt x="1442" y="362"/>
                        <a:pt x="1459" y="335"/>
                      </a:cubicBezTo>
                      <a:cubicBezTo>
                        <a:pt x="1435" y="302"/>
                        <a:pt x="1409" y="270"/>
                        <a:pt x="1380" y="241"/>
                      </a:cubicBezTo>
                      <a:cubicBezTo>
                        <a:pt x="1350" y="252"/>
                        <a:pt x="1317" y="271"/>
                        <a:pt x="1284" y="297"/>
                      </a:cubicBezTo>
                      <a:cubicBezTo>
                        <a:pt x="1264" y="278"/>
                        <a:pt x="1243" y="260"/>
                        <a:pt x="1220" y="243"/>
                      </a:cubicBezTo>
                      <a:cubicBezTo>
                        <a:pt x="1240" y="206"/>
                        <a:pt x="1254" y="170"/>
                        <a:pt x="1260" y="139"/>
                      </a:cubicBezTo>
                      <a:cubicBezTo>
                        <a:pt x="1227" y="116"/>
                        <a:pt x="1192" y="95"/>
                        <a:pt x="1154" y="77"/>
                      </a:cubicBezTo>
                      <a:cubicBezTo>
                        <a:pt x="1130" y="98"/>
                        <a:pt x="1105" y="127"/>
                        <a:pt x="1084" y="163"/>
                      </a:cubicBezTo>
                      <a:cubicBezTo>
                        <a:pt x="1058" y="152"/>
                        <a:pt x="1032" y="142"/>
                        <a:pt x="1005" y="134"/>
                      </a:cubicBezTo>
                      <a:cubicBezTo>
                        <a:pt x="1011" y="93"/>
                        <a:pt x="1012" y="54"/>
                        <a:pt x="1007" y="23"/>
                      </a:cubicBezTo>
                      <a:cubicBezTo>
                        <a:pt x="987" y="17"/>
                        <a:pt x="967" y="13"/>
                        <a:pt x="947" y="9"/>
                      </a:cubicBezTo>
                      <a:cubicBezTo>
                        <a:pt x="927" y="6"/>
                        <a:pt x="906" y="3"/>
                        <a:pt x="886" y="1"/>
                      </a:cubicBezTo>
                      <a:cubicBezTo>
                        <a:pt x="870" y="29"/>
                        <a:pt x="857" y="65"/>
                        <a:pt x="849" y="106"/>
                      </a:cubicBezTo>
                      <a:cubicBezTo>
                        <a:pt x="821" y="104"/>
                        <a:pt x="793" y="103"/>
                        <a:pt x="765" y="105"/>
                      </a:cubicBezTo>
                      <a:cubicBezTo>
                        <a:pt x="757" y="64"/>
                        <a:pt x="744" y="28"/>
                        <a:pt x="729" y="0"/>
                      </a:cubicBezTo>
                      <a:cubicBezTo>
                        <a:pt x="688" y="3"/>
                        <a:pt x="647" y="10"/>
                        <a:pt x="608" y="20"/>
                      </a:cubicBezTo>
                      <a:cubicBezTo>
                        <a:pt x="603" y="52"/>
                        <a:pt x="603" y="91"/>
                        <a:pt x="609" y="132"/>
                      </a:cubicBezTo>
                      <a:cubicBezTo>
                        <a:pt x="582" y="140"/>
                        <a:pt x="556" y="149"/>
                        <a:pt x="530" y="160"/>
                      </a:cubicBezTo>
                      <a:cubicBezTo>
                        <a:pt x="509" y="124"/>
                        <a:pt x="484" y="95"/>
                        <a:pt x="460" y="73"/>
                      </a:cubicBezTo>
                      <a:cubicBezTo>
                        <a:pt x="423" y="91"/>
                        <a:pt x="387" y="111"/>
                        <a:pt x="353" y="134"/>
                      </a:cubicBezTo>
                      <a:cubicBezTo>
                        <a:pt x="359" y="166"/>
                        <a:pt x="373" y="202"/>
                        <a:pt x="392" y="239"/>
                      </a:cubicBezTo>
                      <a:cubicBezTo>
                        <a:pt x="370" y="255"/>
                        <a:pt x="348" y="273"/>
                        <a:pt x="328" y="292"/>
                      </a:cubicBezTo>
                      <a:cubicBezTo>
                        <a:pt x="295" y="266"/>
                        <a:pt x="262" y="246"/>
                        <a:pt x="233" y="235"/>
                      </a:cubicBezTo>
                      <a:cubicBezTo>
                        <a:pt x="204" y="264"/>
                        <a:pt x="177" y="295"/>
                        <a:pt x="153" y="328"/>
                      </a:cubicBezTo>
                      <a:cubicBezTo>
                        <a:pt x="169" y="356"/>
                        <a:pt x="194" y="385"/>
                        <a:pt x="225" y="413"/>
                      </a:cubicBezTo>
                      <a:cubicBezTo>
                        <a:pt x="210" y="436"/>
                        <a:pt x="196" y="460"/>
                        <a:pt x="183" y="486"/>
                      </a:cubicBezTo>
                      <a:cubicBezTo>
                        <a:pt x="144" y="472"/>
                        <a:pt x="106" y="465"/>
                        <a:pt x="74" y="464"/>
                      </a:cubicBezTo>
                      <a:cubicBezTo>
                        <a:pt x="57" y="501"/>
                        <a:pt x="43" y="539"/>
                        <a:pt x="31" y="579"/>
                      </a:cubicBezTo>
                      <a:cubicBezTo>
                        <a:pt x="56" y="599"/>
                        <a:pt x="89" y="619"/>
                        <a:pt x="128" y="634"/>
                      </a:cubicBezTo>
                      <a:cubicBezTo>
                        <a:pt x="125" y="647"/>
                        <a:pt x="122" y="661"/>
                        <a:pt x="119" y="675"/>
                      </a:cubicBezTo>
                      <a:cubicBezTo>
                        <a:pt x="117" y="689"/>
                        <a:pt x="115" y="703"/>
                        <a:pt x="113" y="717"/>
                      </a:cubicBezTo>
                      <a:cubicBezTo>
                        <a:pt x="72" y="717"/>
                        <a:pt x="33" y="724"/>
                        <a:pt x="3" y="734"/>
                      </a:cubicBezTo>
                      <a:cubicBezTo>
                        <a:pt x="0" y="775"/>
                        <a:pt x="0" y="816"/>
                        <a:pt x="2" y="857"/>
                      </a:cubicBezTo>
                      <a:cubicBezTo>
                        <a:pt x="33" y="867"/>
                        <a:pt x="71" y="874"/>
                        <a:pt x="112" y="875"/>
                      </a:cubicBezTo>
                      <a:cubicBezTo>
                        <a:pt x="115" y="903"/>
                        <a:pt x="120" y="931"/>
                        <a:pt x="126" y="958"/>
                      </a:cubicBezTo>
                      <a:cubicBezTo>
                        <a:pt x="87" y="973"/>
                        <a:pt x="54" y="992"/>
                        <a:pt x="29" y="1011"/>
                      </a:cubicBezTo>
                      <a:cubicBezTo>
                        <a:pt x="40" y="1051"/>
                        <a:pt x="54" y="1090"/>
                        <a:pt x="70" y="1127"/>
                      </a:cubicBezTo>
                      <a:cubicBezTo>
                        <a:pt x="102" y="1127"/>
                        <a:pt x="140" y="1120"/>
                        <a:pt x="180" y="1107"/>
                      </a:cubicBezTo>
                      <a:cubicBezTo>
                        <a:pt x="192" y="1132"/>
                        <a:pt x="206" y="1156"/>
                        <a:pt x="221" y="1180"/>
                      </a:cubicBezTo>
                      <a:cubicBezTo>
                        <a:pt x="190" y="1207"/>
                        <a:pt x="165" y="1236"/>
                        <a:pt x="148" y="1263"/>
                      </a:cubicBezTo>
                      <a:cubicBezTo>
                        <a:pt x="172" y="1297"/>
                        <a:pt x="198" y="1329"/>
                        <a:pt x="227" y="1358"/>
                      </a:cubicBezTo>
                      <a:cubicBezTo>
                        <a:pt x="257" y="1347"/>
                        <a:pt x="290" y="1327"/>
                        <a:pt x="322" y="1301"/>
                      </a:cubicBezTo>
                      <a:cubicBezTo>
                        <a:pt x="343" y="1321"/>
                        <a:pt x="364" y="1339"/>
                        <a:pt x="387" y="1356"/>
                      </a:cubicBezTo>
                      <a:cubicBezTo>
                        <a:pt x="366" y="1392"/>
                        <a:pt x="353" y="1428"/>
                        <a:pt x="346" y="1460"/>
                      </a:cubicBezTo>
                      <a:cubicBezTo>
                        <a:pt x="380" y="1483"/>
                        <a:pt x="415" y="1504"/>
                        <a:pt x="452" y="1522"/>
                      </a:cubicBezTo>
                      <a:cubicBezTo>
                        <a:pt x="477" y="1501"/>
                        <a:pt x="502" y="1471"/>
                        <a:pt x="523" y="1436"/>
                      </a:cubicBezTo>
                      <a:cubicBezTo>
                        <a:pt x="549" y="1447"/>
                        <a:pt x="575" y="1457"/>
                        <a:pt x="602" y="1465"/>
                      </a:cubicBezTo>
                      <a:cubicBezTo>
                        <a:pt x="596" y="1506"/>
                        <a:pt x="595" y="1544"/>
                        <a:pt x="600" y="1576"/>
                      </a:cubicBezTo>
                      <a:cubicBezTo>
                        <a:pt x="620" y="1581"/>
                        <a:pt x="640" y="1586"/>
                        <a:pt x="660" y="1589"/>
                      </a:cubicBezTo>
                      <a:cubicBezTo>
                        <a:pt x="680" y="1593"/>
                        <a:pt x="701" y="1596"/>
                        <a:pt x="721" y="1598"/>
                      </a:cubicBezTo>
                      <a:cubicBezTo>
                        <a:pt x="736" y="1570"/>
                        <a:pt x="750" y="1534"/>
                        <a:pt x="758" y="1493"/>
                      </a:cubicBezTo>
                      <a:cubicBezTo>
                        <a:pt x="786" y="1495"/>
                        <a:pt x="814" y="1495"/>
                        <a:pt x="842" y="1494"/>
                      </a:cubicBezTo>
                      <a:cubicBezTo>
                        <a:pt x="850" y="1534"/>
                        <a:pt x="863" y="1571"/>
                        <a:pt x="878" y="1599"/>
                      </a:cubicBezTo>
                      <a:cubicBezTo>
                        <a:pt x="919" y="1595"/>
                        <a:pt x="959" y="1588"/>
                        <a:pt x="999" y="1578"/>
                      </a:cubicBezTo>
                      <a:cubicBezTo>
                        <a:pt x="1004" y="1547"/>
                        <a:pt x="1004" y="1508"/>
                        <a:pt x="998" y="1467"/>
                      </a:cubicBezTo>
                      <a:cubicBezTo>
                        <a:pt x="1025" y="1459"/>
                        <a:pt x="1051" y="1450"/>
                        <a:pt x="1077" y="1439"/>
                      </a:cubicBezTo>
                      <a:cubicBezTo>
                        <a:pt x="1098" y="1474"/>
                        <a:pt x="1123" y="1504"/>
                        <a:pt x="1147" y="1525"/>
                      </a:cubicBezTo>
                      <a:cubicBezTo>
                        <a:pt x="1184" y="1508"/>
                        <a:pt x="1220" y="1487"/>
                        <a:pt x="1253" y="1464"/>
                      </a:cubicBezTo>
                      <a:cubicBezTo>
                        <a:pt x="1248" y="1433"/>
                        <a:pt x="1234" y="1397"/>
                        <a:pt x="1214" y="1360"/>
                      </a:cubicBezTo>
                      <a:cubicBezTo>
                        <a:pt x="1237" y="1344"/>
                        <a:pt x="1259" y="1326"/>
                        <a:pt x="1279" y="1306"/>
                      </a:cubicBezTo>
                      <a:cubicBezTo>
                        <a:pt x="1311" y="1333"/>
                        <a:pt x="1345" y="1352"/>
                        <a:pt x="1374" y="1364"/>
                      </a:cubicBezTo>
                      <a:cubicBezTo>
                        <a:pt x="1403" y="1335"/>
                        <a:pt x="1430" y="1304"/>
                        <a:pt x="1454" y="1270"/>
                      </a:cubicBezTo>
                      <a:cubicBezTo>
                        <a:pt x="1438" y="1243"/>
                        <a:pt x="1413" y="1213"/>
                        <a:pt x="1382" y="1186"/>
                      </a:cubicBezTo>
                      <a:cubicBezTo>
                        <a:pt x="1397" y="1163"/>
                        <a:pt x="1411" y="1138"/>
                        <a:pt x="1424" y="1113"/>
                      </a:cubicBezTo>
                      <a:cubicBezTo>
                        <a:pt x="1463" y="1127"/>
                        <a:pt x="1501" y="1134"/>
                        <a:pt x="1533" y="1135"/>
                      </a:cubicBezTo>
                      <a:cubicBezTo>
                        <a:pt x="1550" y="1098"/>
                        <a:pt x="1564" y="1059"/>
                        <a:pt x="1576" y="1019"/>
                      </a:cubicBezTo>
                      <a:cubicBezTo>
                        <a:pt x="1551" y="999"/>
                        <a:pt x="1517" y="980"/>
                        <a:pt x="1479" y="965"/>
                      </a:cubicBezTo>
                      <a:close/>
                      <a:moveTo>
                        <a:pt x="700" y="1370"/>
                      </a:moveTo>
                      <a:cubicBezTo>
                        <a:pt x="384" y="1313"/>
                        <a:pt x="175" y="1011"/>
                        <a:pt x="232" y="696"/>
                      </a:cubicBezTo>
                      <a:cubicBezTo>
                        <a:pt x="290" y="380"/>
                        <a:pt x="592" y="171"/>
                        <a:pt x="907" y="228"/>
                      </a:cubicBezTo>
                      <a:cubicBezTo>
                        <a:pt x="1223" y="286"/>
                        <a:pt x="1432" y="588"/>
                        <a:pt x="1374" y="903"/>
                      </a:cubicBezTo>
                      <a:cubicBezTo>
                        <a:pt x="1317" y="1218"/>
                        <a:pt x="1015" y="1428"/>
                        <a:pt x="700" y="13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3573292" y="2217611"/>
                  <a:ext cx="547690" cy="54768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78"/>
              <p:cNvGrpSpPr/>
              <p:nvPr/>
            </p:nvGrpSpPr>
            <p:grpSpPr>
              <a:xfrm>
                <a:off x="5898417" y="2454404"/>
                <a:ext cx="754375" cy="752621"/>
                <a:chOff x="3366319" y="2012677"/>
                <a:chExt cx="959786" cy="957555"/>
              </a:xfrm>
            </p:grpSpPr>
            <p:sp>
              <p:nvSpPr>
                <p:cNvPr id="80" name="Freeform 8"/>
                <p:cNvSpPr>
                  <a:spLocks noEditPoints="1"/>
                </p:cNvSpPr>
                <p:nvPr/>
              </p:nvSpPr>
              <p:spPr bwMode="auto">
                <a:xfrm>
                  <a:off x="3366319" y="2012677"/>
                  <a:ext cx="959786" cy="957555"/>
                </a:xfrm>
                <a:custGeom>
                  <a:avLst/>
                  <a:gdLst>
                    <a:gd name="T0" fmla="*/ 1487 w 1607"/>
                    <a:gd name="T1" fmla="*/ 924 h 1599"/>
                    <a:gd name="T2" fmla="*/ 1604 w 1607"/>
                    <a:gd name="T3" fmla="*/ 865 h 1599"/>
                    <a:gd name="T4" fmla="*/ 1495 w 1607"/>
                    <a:gd name="T5" fmla="*/ 724 h 1599"/>
                    <a:gd name="T6" fmla="*/ 1578 w 1607"/>
                    <a:gd name="T7" fmla="*/ 587 h 1599"/>
                    <a:gd name="T8" fmla="*/ 1427 w 1607"/>
                    <a:gd name="T9" fmla="*/ 492 h 1599"/>
                    <a:gd name="T10" fmla="*/ 1459 w 1607"/>
                    <a:gd name="T11" fmla="*/ 335 h 1599"/>
                    <a:gd name="T12" fmla="*/ 1284 w 1607"/>
                    <a:gd name="T13" fmla="*/ 297 h 1599"/>
                    <a:gd name="T14" fmla="*/ 1260 w 1607"/>
                    <a:gd name="T15" fmla="*/ 139 h 1599"/>
                    <a:gd name="T16" fmla="*/ 1084 w 1607"/>
                    <a:gd name="T17" fmla="*/ 163 h 1599"/>
                    <a:gd name="T18" fmla="*/ 1007 w 1607"/>
                    <a:gd name="T19" fmla="*/ 23 h 1599"/>
                    <a:gd name="T20" fmla="*/ 886 w 1607"/>
                    <a:gd name="T21" fmla="*/ 1 h 1599"/>
                    <a:gd name="T22" fmla="*/ 765 w 1607"/>
                    <a:gd name="T23" fmla="*/ 105 h 1599"/>
                    <a:gd name="T24" fmla="*/ 608 w 1607"/>
                    <a:gd name="T25" fmla="*/ 20 h 1599"/>
                    <a:gd name="T26" fmla="*/ 530 w 1607"/>
                    <a:gd name="T27" fmla="*/ 160 h 1599"/>
                    <a:gd name="T28" fmla="*/ 353 w 1607"/>
                    <a:gd name="T29" fmla="*/ 134 h 1599"/>
                    <a:gd name="T30" fmla="*/ 328 w 1607"/>
                    <a:gd name="T31" fmla="*/ 292 h 1599"/>
                    <a:gd name="T32" fmla="*/ 153 w 1607"/>
                    <a:gd name="T33" fmla="*/ 328 h 1599"/>
                    <a:gd name="T34" fmla="*/ 183 w 1607"/>
                    <a:gd name="T35" fmla="*/ 486 h 1599"/>
                    <a:gd name="T36" fmla="*/ 31 w 1607"/>
                    <a:gd name="T37" fmla="*/ 579 h 1599"/>
                    <a:gd name="T38" fmla="*/ 119 w 1607"/>
                    <a:gd name="T39" fmla="*/ 675 h 1599"/>
                    <a:gd name="T40" fmla="*/ 3 w 1607"/>
                    <a:gd name="T41" fmla="*/ 734 h 1599"/>
                    <a:gd name="T42" fmla="*/ 112 w 1607"/>
                    <a:gd name="T43" fmla="*/ 875 h 1599"/>
                    <a:gd name="T44" fmla="*/ 29 w 1607"/>
                    <a:gd name="T45" fmla="*/ 1011 h 1599"/>
                    <a:gd name="T46" fmla="*/ 180 w 1607"/>
                    <a:gd name="T47" fmla="*/ 1107 h 1599"/>
                    <a:gd name="T48" fmla="*/ 148 w 1607"/>
                    <a:gd name="T49" fmla="*/ 1263 h 1599"/>
                    <a:gd name="T50" fmla="*/ 322 w 1607"/>
                    <a:gd name="T51" fmla="*/ 1301 h 1599"/>
                    <a:gd name="T52" fmla="*/ 346 w 1607"/>
                    <a:gd name="T53" fmla="*/ 1460 h 1599"/>
                    <a:gd name="T54" fmla="*/ 523 w 1607"/>
                    <a:gd name="T55" fmla="*/ 1436 h 1599"/>
                    <a:gd name="T56" fmla="*/ 600 w 1607"/>
                    <a:gd name="T57" fmla="*/ 1576 h 1599"/>
                    <a:gd name="T58" fmla="*/ 721 w 1607"/>
                    <a:gd name="T59" fmla="*/ 1598 h 1599"/>
                    <a:gd name="T60" fmla="*/ 842 w 1607"/>
                    <a:gd name="T61" fmla="*/ 1494 h 1599"/>
                    <a:gd name="T62" fmla="*/ 999 w 1607"/>
                    <a:gd name="T63" fmla="*/ 1578 h 1599"/>
                    <a:gd name="T64" fmla="*/ 1077 w 1607"/>
                    <a:gd name="T65" fmla="*/ 1439 h 1599"/>
                    <a:gd name="T66" fmla="*/ 1253 w 1607"/>
                    <a:gd name="T67" fmla="*/ 1464 h 1599"/>
                    <a:gd name="T68" fmla="*/ 1279 w 1607"/>
                    <a:gd name="T69" fmla="*/ 1306 h 1599"/>
                    <a:gd name="T70" fmla="*/ 1454 w 1607"/>
                    <a:gd name="T71" fmla="*/ 1270 h 1599"/>
                    <a:gd name="T72" fmla="*/ 1424 w 1607"/>
                    <a:gd name="T73" fmla="*/ 1113 h 1599"/>
                    <a:gd name="T74" fmla="*/ 1576 w 1607"/>
                    <a:gd name="T75" fmla="*/ 1019 h 1599"/>
                    <a:gd name="T76" fmla="*/ 700 w 1607"/>
                    <a:gd name="T77" fmla="*/ 1370 h 1599"/>
                    <a:gd name="T78" fmla="*/ 907 w 1607"/>
                    <a:gd name="T79" fmla="*/ 228 h 1599"/>
                    <a:gd name="T80" fmla="*/ 700 w 1607"/>
                    <a:gd name="T81" fmla="*/ 137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07" h="1599">
                      <a:moveTo>
                        <a:pt x="1479" y="965"/>
                      </a:moveTo>
                      <a:cubicBezTo>
                        <a:pt x="1482" y="951"/>
                        <a:pt x="1485" y="937"/>
                        <a:pt x="1487" y="924"/>
                      </a:cubicBezTo>
                      <a:cubicBezTo>
                        <a:pt x="1490" y="910"/>
                        <a:pt x="1492" y="896"/>
                        <a:pt x="1494" y="882"/>
                      </a:cubicBezTo>
                      <a:cubicBezTo>
                        <a:pt x="1535" y="881"/>
                        <a:pt x="1573" y="875"/>
                        <a:pt x="1604" y="865"/>
                      </a:cubicBezTo>
                      <a:cubicBezTo>
                        <a:pt x="1607" y="824"/>
                        <a:pt x="1607" y="782"/>
                        <a:pt x="1604" y="742"/>
                      </a:cubicBezTo>
                      <a:cubicBezTo>
                        <a:pt x="1574" y="731"/>
                        <a:pt x="1536" y="725"/>
                        <a:pt x="1495" y="724"/>
                      </a:cubicBezTo>
                      <a:cubicBezTo>
                        <a:pt x="1492" y="696"/>
                        <a:pt x="1487" y="668"/>
                        <a:pt x="1481" y="641"/>
                      </a:cubicBezTo>
                      <a:cubicBezTo>
                        <a:pt x="1519" y="626"/>
                        <a:pt x="1553" y="607"/>
                        <a:pt x="1578" y="587"/>
                      </a:cubicBezTo>
                      <a:cubicBezTo>
                        <a:pt x="1567" y="547"/>
                        <a:pt x="1553" y="509"/>
                        <a:pt x="1536" y="472"/>
                      </a:cubicBezTo>
                      <a:cubicBezTo>
                        <a:pt x="1504" y="472"/>
                        <a:pt x="1466" y="479"/>
                        <a:pt x="1427" y="492"/>
                      </a:cubicBezTo>
                      <a:cubicBezTo>
                        <a:pt x="1415" y="467"/>
                        <a:pt x="1401" y="442"/>
                        <a:pt x="1385" y="419"/>
                      </a:cubicBezTo>
                      <a:cubicBezTo>
                        <a:pt x="1417" y="392"/>
                        <a:pt x="1442" y="362"/>
                        <a:pt x="1459" y="335"/>
                      </a:cubicBezTo>
                      <a:cubicBezTo>
                        <a:pt x="1435" y="302"/>
                        <a:pt x="1409" y="270"/>
                        <a:pt x="1380" y="241"/>
                      </a:cubicBezTo>
                      <a:cubicBezTo>
                        <a:pt x="1350" y="252"/>
                        <a:pt x="1317" y="271"/>
                        <a:pt x="1284" y="297"/>
                      </a:cubicBezTo>
                      <a:cubicBezTo>
                        <a:pt x="1264" y="278"/>
                        <a:pt x="1243" y="260"/>
                        <a:pt x="1220" y="243"/>
                      </a:cubicBezTo>
                      <a:cubicBezTo>
                        <a:pt x="1240" y="206"/>
                        <a:pt x="1254" y="170"/>
                        <a:pt x="1260" y="139"/>
                      </a:cubicBezTo>
                      <a:cubicBezTo>
                        <a:pt x="1227" y="116"/>
                        <a:pt x="1192" y="95"/>
                        <a:pt x="1154" y="77"/>
                      </a:cubicBezTo>
                      <a:cubicBezTo>
                        <a:pt x="1130" y="98"/>
                        <a:pt x="1105" y="127"/>
                        <a:pt x="1084" y="163"/>
                      </a:cubicBezTo>
                      <a:cubicBezTo>
                        <a:pt x="1058" y="152"/>
                        <a:pt x="1032" y="142"/>
                        <a:pt x="1005" y="134"/>
                      </a:cubicBezTo>
                      <a:cubicBezTo>
                        <a:pt x="1011" y="93"/>
                        <a:pt x="1012" y="54"/>
                        <a:pt x="1007" y="23"/>
                      </a:cubicBezTo>
                      <a:cubicBezTo>
                        <a:pt x="987" y="17"/>
                        <a:pt x="967" y="13"/>
                        <a:pt x="947" y="9"/>
                      </a:cubicBezTo>
                      <a:cubicBezTo>
                        <a:pt x="927" y="6"/>
                        <a:pt x="906" y="3"/>
                        <a:pt x="886" y="1"/>
                      </a:cubicBezTo>
                      <a:cubicBezTo>
                        <a:pt x="870" y="29"/>
                        <a:pt x="857" y="65"/>
                        <a:pt x="849" y="106"/>
                      </a:cubicBezTo>
                      <a:cubicBezTo>
                        <a:pt x="821" y="104"/>
                        <a:pt x="793" y="103"/>
                        <a:pt x="765" y="105"/>
                      </a:cubicBezTo>
                      <a:cubicBezTo>
                        <a:pt x="757" y="64"/>
                        <a:pt x="744" y="28"/>
                        <a:pt x="729" y="0"/>
                      </a:cubicBezTo>
                      <a:cubicBezTo>
                        <a:pt x="688" y="3"/>
                        <a:pt x="647" y="10"/>
                        <a:pt x="608" y="20"/>
                      </a:cubicBezTo>
                      <a:cubicBezTo>
                        <a:pt x="603" y="52"/>
                        <a:pt x="603" y="91"/>
                        <a:pt x="609" y="132"/>
                      </a:cubicBezTo>
                      <a:cubicBezTo>
                        <a:pt x="582" y="140"/>
                        <a:pt x="556" y="149"/>
                        <a:pt x="530" y="160"/>
                      </a:cubicBezTo>
                      <a:cubicBezTo>
                        <a:pt x="509" y="124"/>
                        <a:pt x="484" y="95"/>
                        <a:pt x="460" y="73"/>
                      </a:cubicBezTo>
                      <a:cubicBezTo>
                        <a:pt x="423" y="91"/>
                        <a:pt x="387" y="111"/>
                        <a:pt x="353" y="134"/>
                      </a:cubicBezTo>
                      <a:cubicBezTo>
                        <a:pt x="359" y="166"/>
                        <a:pt x="373" y="202"/>
                        <a:pt x="392" y="239"/>
                      </a:cubicBezTo>
                      <a:cubicBezTo>
                        <a:pt x="370" y="255"/>
                        <a:pt x="348" y="273"/>
                        <a:pt x="328" y="292"/>
                      </a:cubicBezTo>
                      <a:cubicBezTo>
                        <a:pt x="295" y="266"/>
                        <a:pt x="262" y="246"/>
                        <a:pt x="233" y="235"/>
                      </a:cubicBezTo>
                      <a:cubicBezTo>
                        <a:pt x="204" y="264"/>
                        <a:pt x="177" y="295"/>
                        <a:pt x="153" y="328"/>
                      </a:cubicBezTo>
                      <a:cubicBezTo>
                        <a:pt x="169" y="356"/>
                        <a:pt x="194" y="385"/>
                        <a:pt x="225" y="413"/>
                      </a:cubicBezTo>
                      <a:cubicBezTo>
                        <a:pt x="210" y="436"/>
                        <a:pt x="196" y="460"/>
                        <a:pt x="183" y="486"/>
                      </a:cubicBezTo>
                      <a:cubicBezTo>
                        <a:pt x="144" y="472"/>
                        <a:pt x="106" y="465"/>
                        <a:pt x="74" y="464"/>
                      </a:cubicBezTo>
                      <a:cubicBezTo>
                        <a:pt x="57" y="501"/>
                        <a:pt x="43" y="539"/>
                        <a:pt x="31" y="579"/>
                      </a:cubicBezTo>
                      <a:cubicBezTo>
                        <a:pt x="56" y="599"/>
                        <a:pt x="89" y="619"/>
                        <a:pt x="128" y="634"/>
                      </a:cubicBezTo>
                      <a:cubicBezTo>
                        <a:pt x="125" y="647"/>
                        <a:pt x="122" y="661"/>
                        <a:pt x="119" y="675"/>
                      </a:cubicBezTo>
                      <a:cubicBezTo>
                        <a:pt x="117" y="689"/>
                        <a:pt x="115" y="703"/>
                        <a:pt x="113" y="717"/>
                      </a:cubicBezTo>
                      <a:cubicBezTo>
                        <a:pt x="72" y="717"/>
                        <a:pt x="33" y="724"/>
                        <a:pt x="3" y="734"/>
                      </a:cubicBezTo>
                      <a:cubicBezTo>
                        <a:pt x="0" y="775"/>
                        <a:pt x="0" y="816"/>
                        <a:pt x="2" y="857"/>
                      </a:cubicBezTo>
                      <a:cubicBezTo>
                        <a:pt x="33" y="867"/>
                        <a:pt x="71" y="874"/>
                        <a:pt x="112" y="875"/>
                      </a:cubicBezTo>
                      <a:cubicBezTo>
                        <a:pt x="115" y="903"/>
                        <a:pt x="120" y="931"/>
                        <a:pt x="126" y="958"/>
                      </a:cubicBezTo>
                      <a:cubicBezTo>
                        <a:pt x="87" y="973"/>
                        <a:pt x="54" y="992"/>
                        <a:pt x="29" y="1011"/>
                      </a:cubicBezTo>
                      <a:cubicBezTo>
                        <a:pt x="40" y="1051"/>
                        <a:pt x="54" y="1090"/>
                        <a:pt x="70" y="1127"/>
                      </a:cubicBezTo>
                      <a:cubicBezTo>
                        <a:pt x="102" y="1127"/>
                        <a:pt x="140" y="1120"/>
                        <a:pt x="180" y="1107"/>
                      </a:cubicBezTo>
                      <a:cubicBezTo>
                        <a:pt x="192" y="1132"/>
                        <a:pt x="206" y="1156"/>
                        <a:pt x="221" y="1180"/>
                      </a:cubicBezTo>
                      <a:cubicBezTo>
                        <a:pt x="190" y="1207"/>
                        <a:pt x="165" y="1236"/>
                        <a:pt x="148" y="1263"/>
                      </a:cubicBezTo>
                      <a:cubicBezTo>
                        <a:pt x="172" y="1297"/>
                        <a:pt x="198" y="1329"/>
                        <a:pt x="227" y="1358"/>
                      </a:cubicBezTo>
                      <a:cubicBezTo>
                        <a:pt x="257" y="1347"/>
                        <a:pt x="290" y="1327"/>
                        <a:pt x="322" y="1301"/>
                      </a:cubicBezTo>
                      <a:cubicBezTo>
                        <a:pt x="343" y="1321"/>
                        <a:pt x="364" y="1339"/>
                        <a:pt x="387" y="1356"/>
                      </a:cubicBezTo>
                      <a:cubicBezTo>
                        <a:pt x="366" y="1392"/>
                        <a:pt x="353" y="1428"/>
                        <a:pt x="346" y="1460"/>
                      </a:cubicBezTo>
                      <a:cubicBezTo>
                        <a:pt x="380" y="1483"/>
                        <a:pt x="415" y="1504"/>
                        <a:pt x="452" y="1522"/>
                      </a:cubicBezTo>
                      <a:cubicBezTo>
                        <a:pt x="477" y="1501"/>
                        <a:pt x="502" y="1471"/>
                        <a:pt x="523" y="1436"/>
                      </a:cubicBezTo>
                      <a:cubicBezTo>
                        <a:pt x="549" y="1447"/>
                        <a:pt x="575" y="1457"/>
                        <a:pt x="602" y="1465"/>
                      </a:cubicBezTo>
                      <a:cubicBezTo>
                        <a:pt x="596" y="1506"/>
                        <a:pt x="595" y="1544"/>
                        <a:pt x="600" y="1576"/>
                      </a:cubicBezTo>
                      <a:cubicBezTo>
                        <a:pt x="620" y="1581"/>
                        <a:pt x="640" y="1586"/>
                        <a:pt x="660" y="1589"/>
                      </a:cubicBezTo>
                      <a:cubicBezTo>
                        <a:pt x="680" y="1593"/>
                        <a:pt x="701" y="1596"/>
                        <a:pt x="721" y="1598"/>
                      </a:cubicBezTo>
                      <a:cubicBezTo>
                        <a:pt x="736" y="1570"/>
                        <a:pt x="750" y="1534"/>
                        <a:pt x="758" y="1493"/>
                      </a:cubicBezTo>
                      <a:cubicBezTo>
                        <a:pt x="786" y="1495"/>
                        <a:pt x="814" y="1495"/>
                        <a:pt x="842" y="1494"/>
                      </a:cubicBezTo>
                      <a:cubicBezTo>
                        <a:pt x="850" y="1534"/>
                        <a:pt x="863" y="1571"/>
                        <a:pt x="878" y="1599"/>
                      </a:cubicBezTo>
                      <a:cubicBezTo>
                        <a:pt x="919" y="1595"/>
                        <a:pt x="959" y="1588"/>
                        <a:pt x="999" y="1578"/>
                      </a:cubicBezTo>
                      <a:cubicBezTo>
                        <a:pt x="1004" y="1547"/>
                        <a:pt x="1004" y="1508"/>
                        <a:pt x="998" y="1467"/>
                      </a:cubicBezTo>
                      <a:cubicBezTo>
                        <a:pt x="1025" y="1459"/>
                        <a:pt x="1051" y="1450"/>
                        <a:pt x="1077" y="1439"/>
                      </a:cubicBezTo>
                      <a:cubicBezTo>
                        <a:pt x="1098" y="1474"/>
                        <a:pt x="1123" y="1504"/>
                        <a:pt x="1147" y="1525"/>
                      </a:cubicBezTo>
                      <a:cubicBezTo>
                        <a:pt x="1184" y="1508"/>
                        <a:pt x="1220" y="1487"/>
                        <a:pt x="1253" y="1464"/>
                      </a:cubicBezTo>
                      <a:cubicBezTo>
                        <a:pt x="1248" y="1433"/>
                        <a:pt x="1234" y="1397"/>
                        <a:pt x="1214" y="1360"/>
                      </a:cubicBezTo>
                      <a:cubicBezTo>
                        <a:pt x="1237" y="1344"/>
                        <a:pt x="1259" y="1326"/>
                        <a:pt x="1279" y="1306"/>
                      </a:cubicBezTo>
                      <a:cubicBezTo>
                        <a:pt x="1311" y="1333"/>
                        <a:pt x="1345" y="1352"/>
                        <a:pt x="1374" y="1364"/>
                      </a:cubicBezTo>
                      <a:cubicBezTo>
                        <a:pt x="1403" y="1335"/>
                        <a:pt x="1430" y="1304"/>
                        <a:pt x="1454" y="1270"/>
                      </a:cubicBezTo>
                      <a:cubicBezTo>
                        <a:pt x="1438" y="1243"/>
                        <a:pt x="1413" y="1213"/>
                        <a:pt x="1382" y="1186"/>
                      </a:cubicBezTo>
                      <a:cubicBezTo>
                        <a:pt x="1397" y="1163"/>
                        <a:pt x="1411" y="1138"/>
                        <a:pt x="1424" y="1113"/>
                      </a:cubicBezTo>
                      <a:cubicBezTo>
                        <a:pt x="1463" y="1127"/>
                        <a:pt x="1501" y="1134"/>
                        <a:pt x="1533" y="1135"/>
                      </a:cubicBezTo>
                      <a:cubicBezTo>
                        <a:pt x="1550" y="1098"/>
                        <a:pt x="1564" y="1059"/>
                        <a:pt x="1576" y="1019"/>
                      </a:cubicBezTo>
                      <a:cubicBezTo>
                        <a:pt x="1551" y="999"/>
                        <a:pt x="1517" y="980"/>
                        <a:pt x="1479" y="965"/>
                      </a:cubicBezTo>
                      <a:close/>
                      <a:moveTo>
                        <a:pt x="700" y="1370"/>
                      </a:moveTo>
                      <a:cubicBezTo>
                        <a:pt x="384" y="1313"/>
                        <a:pt x="175" y="1011"/>
                        <a:pt x="232" y="696"/>
                      </a:cubicBezTo>
                      <a:cubicBezTo>
                        <a:pt x="290" y="380"/>
                        <a:pt x="592" y="171"/>
                        <a:pt x="907" y="228"/>
                      </a:cubicBezTo>
                      <a:cubicBezTo>
                        <a:pt x="1223" y="286"/>
                        <a:pt x="1432" y="588"/>
                        <a:pt x="1374" y="903"/>
                      </a:cubicBezTo>
                      <a:cubicBezTo>
                        <a:pt x="1317" y="1218"/>
                        <a:pt x="1015" y="1428"/>
                        <a:pt x="700" y="13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3573292" y="2217611"/>
                  <a:ext cx="547690" cy="54768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Freeform 5"/>
              <p:cNvSpPr>
                <a:spLocks/>
              </p:cNvSpPr>
              <p:nvPr/>
            </p:nvSpPr>
            <p:spPr bwMode="auto">
              <a:xfrm rot="10800000">
                <a:off x="5634635" y="3346962"/>
                <a:ext cx="397865" cy="442353"/>
              </a:xfrm>
              <a:custGeom>
                <a:avLst/>
                <a:gdLst>
                  <a:gd name="T0" fmla="*/ 1724 w 2505"/>
                  <a:gd name="T1" fmla="*/ 18 h 2784"/>
                  <a:gd name="T2" fmla="*/ 1519 w 2505"/>
                  <a:gd name="T3" fmla="*/ 2 h 2784"/>
                  <a:gd name="T4" fmla="*/ 1307 w 2505"/>
                  <a:gd name="T5" fmla="*/ 4 h 2784"/>
                  <a:gd name="T6" fmla="*/ 1140 w 2505"/>
                  <a:gd name="T7" fmla="*/ 18 h 2784"/>
                  <a:gd name="T8" fmla="*/ 1027 w 2505"/>
                  <a:gd name="T9" fmla="*/ 36 h 2784"/>
                  <a:gd name="T10" fmla="*/ 969 w 2505"/>
                  <a:gd name="T11" fmla="*/ 49 h 2784"/>
                  <a:gd name="T12" fmla="*/ 1097 w 2505"/>
                  <a:gd name="T13" fmla="*/ 49 h 2784"/>
                  <a:gd name="T14" fmla="*/ 1218 w 2505"/>
                  <a:gd name="T15" fmla="*/ 59 h 2784"/>
                  <a:gd name="T16" fmla="*/ 1311 w 2505"/>
                  <a:gd name="T17" fmla="*/ 76 h 2784"/>
                  <a:gd name="T18" fmla="*/ 1380 w 2505"/>
                  <a:gd name="T19" fmla="*/ 97 h 2784"/>
                  <a:gd name="T20" fmla="*/ 1472 w 2505"/>
                  <a:gd name="T21" fmla="*/ 140 h 2784"/>
                  <a:gd name="T22" fmla="*/ 1526 w 2505"/>
                  <a:gd name="T23" fmla="*/ 181 h 2784"/>
                  <a:gd name="T24" fmla="*/ 1552 w 2505"/>
                  <a:gd name="T25" fmla="*/ 217 h 2784"/>
                  <a:gd name="T26" fmla="*/ 1561 w 2505"/>
                  <a:gd name="T27" fmla="*/ 241 h 2784"/>
                  <a:gd name="T28" fmla="*/ 1561 w 2505"/>
                  <a:gd name="T29" fmla="*/ 253 h 2784"/>
                  <a:gd name="T30" fmla="*/ 1416 w 2505"/>
                  <a:gd name="T31" fmla="*/ 333 h 2784"/>
                  <a:gd name="T32" fmla="*/ 1210 w 2505"/>
                  <a:gd name="T33" fmla="*/ 468 h 2784"/>
                  <a:gd name="T34" fmla="*/ 1016 w 2505"/>
                  <a:gd name="T35" fmla="*/ 619 h 2784"/>
                  <a:gd name="T36" fmla="*/ 834 w 2505"/>
                  <a:gd name="T37" fmla="*/ 785 h 2784"/>
                  <a:gd name="T38" fmla="*/ 666 w 2505"/>
                  <a:gd name="T39" fmla="*/ 964 h 2784"/>
                  <a:gd name="T40" fmla="*/ 512 w 2505"/>
                  <a:gd name="T41" fmla="*/ 1157 h 2784"/>
                  <a:gd name="T42" fmla="*/ 375 w 2505"/>
                  <a:gd name="T43" fmla="*/ 1362 h 2784"/>
                  <a:gd name="T44" fmla="*/ 255 w 2505"/>
                  <a:gd name="T45" fmla="*/ 1578 h 2784"/>
                  <a:gd name="T46" fmla="*/ 151 w 2505"/>
                  <a:gd name="T47" fmla="*/ 1804 h 2784"/>
                  <a:gd name="T48" fmla="*/ 67 w 2505"/>
                  <a:gd name="T49" fmla="*/ 2040 h 2784"/>
                  <a:gd name="T50" fmla="*/ 0 w 2505"/>
                  <a:gd name="T51" fmla="*/ 2285 h 2784"/>
                  <a:gd name="T52" fmla="*/ 229 w 2505"/>
                  <a:gd name="T53" fmla="*/ 2724 h 2784"/>
                  <a:gd name="T54" fmla="*/ 250 w 2505"/>
                  <a:gd name="T55" fmla="*/ 2546 h 2784"/>
                  <a:gd name="T56" fmla="*/ 281 w 2505"/>
                  <a:gd name="T57" fmla="*/ 2371 h 2784"/>
                  <a:gd name="T58" fmla="*/ 323 w 2505"/>
                  <a:gd name="T59" fmla="*/ 2201 h 2784"/>
                  <a:gd name="T60" fmla="*/ 376 w 2505"/>
                  <a:gd name="T61" fmla="*/ 2035 h 2784"/>
                  <a:gd name="T62" fmla="*/ 439 w 2505"/>
                  <a:gd name="T63" fmla="*/ 1874 h 2784"/>
                  <a:gd name="T64" fmla="*/ 512 w 2505"/>
                  <a:gd name="T65" fmla="*/ 1718 h 2784"/>
                  <a:gd name="T66" fmla="*/ 594 w 2505"/>
                  <a:gd name="T67" fmla="*/ 1567 h 2784"/>
                  <a:gd name="T68" fmla="*/ 684 w 2505"/>
                  <a:gd name="T69" fmla="*/ 1421 h 2784"/>
                  <a:gd name="T70" fmla="*/ 783 w 2505"/>
                  <a:gd name="T71" fmla="*/ 1283 h 2784"/>
                  <a:gd name="T72" fmla="*/ 891 w 2505"/>
                  <a:gd name="T73" fmla="*/ 1151 h 2784"/>
                  <a:gd name="T74" fmla="*/ 1006 w 2505"/>
                  <a:gd name="T75" fmla="*/ 1026 h 2784"/>
                  <a:gd name="T76" fmla="*/ 1128 w 2505"/>
                  <a:gd name="T77" fmla="*/ 907 h 2784"/>
                  <a:gd name="T78" fmla="*/ 1258 w 2505"/>
                  <a:gd name="T79" fmla="*/ 797 h 2784"/>
                  <a:gd name="T80" fmla="*/ 1395 w 2505"/>
                  <a:gd name="T81" fmla="*/ 695 h 2784"/>
                  <a:gd name="T82" fmla="*/ 1537 w 2505"/>
                  <a:gd name="T83" fmla="*/ 601 h 2784"/>
                  <a:gd name="T84" fmla="*/ 1686 w 2505"/>
                  <a:gd name="T85" fmla="*/ 516 h 2784"/>
                  <a:gd name="T86" fmla="*/ 1840 w 2505"/>
                  <a:gd name="T87" fmla="*/ 440 h 2784"/>
                  <a:gd name="T88" fmla="*/ 2000 w 2505"/>
                  <a:gd name="T89" fmla="*/ 374 h 2784"/>
                  <a:gd name="T90" fmla="*/ 2164 w 2505"/>
                  <a:gd name="T91" fmla="*/ 317 h 2784"/>
                  <a:gd name="T92" fmla="*/ 2333 w 2505"/>
                  <a:gd name="T93" fmla="*/ 271 h 2784"/>
                  <a:gd name="T94" fmla="*/ 2505 w 2505"/>
                  <a:gd name="T95" fmla="*/ 235 h 2784"/>
                  <a:gd name="T96" fmla="*/ 2450 w 2505"/>
                  <a:gd name="T97" fmla="*/ 209 h 2784"/>
                  <a:gd name="T98" fmla="*/ 2294 w 2505"/>
                  <a:gd name="T99" fmla="*/ 149 h 2784"/>
                  <a:gd name="T100" fmla="*/ 2125 w 2505"/>
                  <a:gd name="T101" fmla="*/ 96 h 2784"/>
                  <a:gd name="T102" fmla="*/ 1919 w 2505"/>
                  <a:gd name="T103" fmla="*/ 47 h 2784"/>
                  <a:gd name="T104" fmla="*/ 1768 w 2505"/>
                  <a:gd name="T105" fmla="*/ 23 h 2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05" h="2784">
                    <a:moveTo>
                      <a:pt x="1768" y="23"/>
                    </a:moveTo>
                    <a:lnTo>
                      <a:pt x="1768" y="23"/>
                    </a:lnTo>
                    <a:lnTo>
                      <a:pt x="1724" y="18"/>
                    </a:lnTo>
                    <a:lnTo>
                      <a:pt x="1682" y="13"/>
                    </a:lnTo>
                    <a:lnTo>
                      <a:pt x="1598" y="7"/>
                    </a:lnTo>
                    <a:lnTo>
                      <a:pt x="1519" y="2"/>
                    </a:lnTo>
                    <a:lnTo>
                      <a:pt x="1445" y="0"/>
                    </a:lnTo>
                    <a:lnTo>
                      <a:pt x="1373" y="2"/>
                    </a:lnTo>
                    <a:lnTo>
                      <a:pt x="1307" y="4"/>
                    </a:lnTo>
                    <a:lnTo>
                      <a:pt x="1247" y="8"/>
                    </a:lnTo>
                    <a:lnTo>
                      <a:pt x="1191" y="13"/>
                    </a:lnTo>
                    <a:lnTo>
                      <a:pt x="1140" y="18"/>
                    </a:lnTo>
                    <a:lnTo>
                      <a:pt x="1097" y="24"/>
                    </a:lnTo>
                    <a:lnTo>
                      <a:pt x="1059" y="30"/>
                    </a:lnTo>
                    <a:lnTo>
                      <a:pt x="1027" y="36"/>
                    </a:lnTo>
                    <a:lnTo>
                      <a:pt x="983" y="45"/>
                    </a:lnTo>
                    <a:lnTo>
                      <a:pt x="969" y="49"/>
                    </a:lnTo>
                    <a:lnTo>
                      <a:pt x="969" y="49"/>
                    </a:lnTo>
                    <a:lnTo>
                      <a:pt x="1004" y="47"/>
                    </a:lnTo>
                    <a:lnTo>
                      <a:pt x="1045" y="47"/>
                    </a:lnTo>
                    <a:lnTo>
                      <a:pt x="1097" y="49"/>
                    </a:lnTo>
                    <a:lnTo>
                      <a:pt x="1155" y="52"/>
                    </a:lnTo>
                    <a:lnTo>
                      <a:pt x="1186" y="55"/>
                    </a:lnTo>
                    <a:lnTo>
                      <a:pt x="1218" y="59"/>
                    </a:lnTo>
                    <a:lnTo>
                      <a:pt x="1249" y="63"/>
                    </a:lnTo>
                    <a:lnTo>
                      <a:pt x="1280" y="68"/>
                    </a:lnTo>
                    <a:lnTo>
                      <a:pt x="1311" y="76"/>
                    </a:lnTo>
                    <a:lnTo>
                      <a:pt x="1341" y="83"/>
                    </a:lnTo>
                    <a:lnTo>
                      <a:pt x="1341" y="83"/>
                    </a:lnTo>
                    <a:lnTo>
                      <a:pt x="1380" y="97"/>
                    </a:lnTo>
                    <a:lnTo>
                      <a:pt x="1416" y="112"/>
                    </a:lnTo>
                    <a:lnTo>
                      <a:pt x="1446" y="125"/>
                    </a:lnTo>
                    <a:lnTo>
                      <a:pt x="1472" y="140"/>
                    </a:lnTo>
                    <a:lnTo>
                      <a:pt x="1494" y="154"/>
                    </a:lnTo>
                    <a:lnTo>
                      <a:pt x="1511" y="167"/>
                    </a:lnTo>
                    <a:lnTo>
                      <a:pt x="1526" y="181"/>
                    </a:lnTo>
                    <a:lnTo>
                      <a:pt x="1537" y="193"/>
                    </a:lnTo>
                    <a:lnTo>
                      <a:pt x="1546" y="206"/>
                    </a:lnTo>
                    <a:lnTo>
                      <a:pt x="1552" y="217"/>
                    </a:lnTo>
                    <a:lnTo>
                      <a:pt x="1557" y="227"/>
                    </a:lnTo>
                    <a:lnTo>
                      <a:pt x="1560" y="235"/>
                    </a:lnTo>
                    <a:lnTo>
                      <a:pt x="1561" y="241"/>
                    </a:lnTo>
                    <a:lnTo>
                      <a:pt x="1562" y="248"/>
                    </a:lnTo>
                    <a:lnTo>
                      <a:pt x="1561" y="251"/>
                    </a:lnTo>
                    <a:lnTo>
                      <a:pt x="1561" y="253"/>
                    </a:lnTo>
                    <a:lnTo>
                      <a:pt x="1561" y="253"/>
                    </a:lnTo>
                    <a:lnTo>
                      <a:pt x="1488" y="292"/>
                    </a:lnTo>
                    <a:lnTo>
                      <a:pt x="1416" y="333"/>
                    </a:lnTo>
                    <a:lnTo>
                      <a:pt x="1347" y="376"/>
                    </a:lnTo>
                    <a:lnTo>
                      <a:pt x="1278" y="422"/>
                    </a:lnTo>
                    <a:lnTo>
                      <a:pt x="1210" y="468"/>
                    </a:lnTo>
                    <a:lnTo>
                      <a:pt x="1144" y="517"/>
                    </a:lnTo>
                    <a:lnTo>
                      <a:pt x="1079" y="566"/>
                    </a:lnTo>
                    <a:lnTo>
                      <a:pt x="1016" y="619"/>
                    </a:lnTo>
                    <a:lnTo>
                      <a:pt x="954" y="673"/>
                    </a:lnTo>
                    <a:lnTo>
                      <a:pt x="893" y="728"/>
                    </a:lnTo>
                    <a:lnTo>
                      <a:pt x="834" y="785"/>
                    </a:lnTo>
                    <a:lnTo>
                      <a:pt x="776" y="843"/>
                    </a:lnTo>
                    <a:lnTo>
                      <a:pt x="720" y="902"/>
                    </a:lnTo>
                    <a:lnTo>
                      <a:pt x="666" y="964"/>
                    </a:lnTo>
                    <a:lnTo>
                      <a:pt x="614" y="1027"/>
                    </a:lnTo>
                    <a:lnTo>
                      <a:pt x="562" y="1091"/>
                    </a:lnTo>
                    <a:lnTo>
                      <a:pt x="512" y="1157"/>
                    </a:lnTo>
                    <a:lnTo>
                      <a:pt x="465" y="1224"/>
                    </a:lnTo>
                    <a:lnTo>
                      <a:pt x="420" y="1293"/>
                    </a:lnTo>
                    <a:lnTo>
                      <a:pt x="375" y="1362"/>
                    </a:lnTo>
                    <a:lnTo>
                      <a:pt x="333" y="1432"/>
                    </a:lnTo>
                    <a:lnTo>
                      <a:pt x="293" y="1505"/>
                    </a:lnTo>
                    <a:lnTo>
                      <a:pt x="255" y="1578"/>
                    </a:lnTo>
                    <a:lnTo>
                      <a:pt x="218" y="1652"/>
                    </a:lnTo>
                    <a:lnTo>
                      <a:pt x="183" y="1728"/>
                    </a:lnTo>
                    <a:lnTo>
                      <a:pt x="151" y="1804"/>
                    </a:lnTo>
                    <a:lnTo>
                      <a:pt x="122" y="1882"/>
                    </a:lnTo>
                    <a:lnTo>
                      <a:pt x="93" y="1961"/>
                    </a:lnTo>
                    <a:lnTo>
                      <a:pt x="67" y="2040"/>
                    </a:lnTo>
                    <a:lnTo>
                      <a:pt x="43" y="2122"/>
                    </a:lnTo>
                    <a:lnTo>
                      <a:pt x="20" y="2203"/>
                    </a:lnTo>
                    <a:lnTo>
                      <a:pt x="0" y="2285"/>
                    </a:lnTo>
                    <a:lnTo>
                      <a:pt x="224" y="2784"/>
                    </a:lnTo>
                    <a:lnTo>
                      <a:pt x="224" y="2784"/>
                    </a:lnTo>
                    <a:lnTo>
                      <a:pt x="229" y="2724"/>
                    </a:lnTo>
                    <a:lnTo>
                      <a:pt x="234" y="2664"/>
                    </a:lnTo>
                    <a:lnTo>
                      <a:pt x="242" y="2605"/>
                    </a:lnTo>
                    <a:lnTo>
                      <a:pt x="250" y="2546"/>
                    </a:lnTo>
                    <a:lnTo>
                      <a:pt x="259" y="2488"/>
                    </a:lnTo>
                    <a:lnTo>
                      <a:pt x="270" y="2430"/>
                    </a:lnTo>
                    <a:lnTo>
                      <a:pt x="281" y="2371"/>
                    </a:lnTo>
                    <a:lnTo>
                      <a:pt x="295" y="2315"/>
                    </a:lnTo>
                    <a:lnTo>
                      <a:pt x="308" y="2258"/>
                    </a:lnTo>
                    <a:lnTo>
                      <a:pt x="323" y="2201"/>
                    </a:lnTo>
                    <a:lnTo>
                      <a:pt x="340" y="2145"/>
                    </a:lnTo>
                    <a:lnTo>
                      <a:pt x="358" y="2090"/>
                    </a:lnTo>
                    <a:lnTo>
                      <a:pt x="376" y="2035"/>
                    </a:lnTo>
                    <a:lnTo>
                      <a:pt x="396" y="1981"/>
                    </a:lnTo>
                    <a:lnTo>
                      <a:pt x="417" y="1927"/>
                    </a:lnTo>
                    <a:lnTo>
                      <a:pt x="439" y="1874"/>
                    </a:lnTo>
                    <a:lnTo>
                      <a:pt x="463" y="1820"/>
                    </a:lnTo>
                    <a:lnTo>
                      <a:pt x="486" y="1769"/>
                    </a:lnTo>
                    <a:lnTo>
                      <a:pt x="512" y="1718"/>
                    </a:lnTo>
                    <a:lnTo>
                      <a:pt x="538" y="1666"/>
                    </a:lnTo>
                    <a:lnTo>
                      <a:pt x="565" y="1617"/>
                    </a:lnTo>
                    <a:lnTo>
                      <a:pt x="594" y="1567"/>
                    </a:lnTo>
                    <a:lnTo>
                      <a:pt x="622" y="1518"/>
                    </a:lnTo>
                    <a:lnTo>
                      <a:pt x="653" y="1470"/>
                    </a:lnTo>
                    <a:lnTo>
                      <a:pt x="684" y="1421"/>
                    </a:lnTo>
                    <a:lnTo>
                      <a:pt x="716" y="1374"/>
                    </a:lnTo>
                    <a:lnTo>
                      <a:pt x="750" y="1329"/>
                    </a:lnTo>
                    <a:lnTo>
                      <a:pt x="783" y="1283"/>
                    </a:lnTo>
                    <a:lnTo>
                      <a:pt x="818" y="1238"/>
                    </a:lnTo>
                    <a:lnTo>
                      <a:pt x="854" y="1194"/>
                    </a:lnTo>
                    <a:lnTo>
                      <a:pt x="891" y="1151"/>
                    </a:lnTo>
                    <a:lnTo>
                      <a:pt x="928" y="1109"/>
                    </a:lnTo>
                    <a:lnTo>
                      <a:pt x="966" y="1067"/>
                    </a:lnTo>
                    <a:lnTo>
                      <a:pt x="1006" y="1026"/>
                    </a:lnTo>
                    <a:lnTo>
                      <a:pt x="1046" y="985"/>
                    </a:lnTo>
                    <a:lnTo>
                      <a:pt x="1087" y="946"/>
                    </a:lnTo>
                    <a:lnTo>
                      <a:pt x="1128" y="907"/>
                    </a:lnTo>
                    <a:lnTo>
                      <a:pt x="1171" y="870"/>
                    </a:lnTo>
                    <a:lnTo>
                      <a:pt x="1215" y="833"/>
                    </a:lnTo>
                    <a:lnTo>
                      <a:pt x="1258" y="797"/>
                    </a:lnTo>
                    <a:lnTo>
                      <a:pt x="1302" y="763"/>
                    </a:lnTo>
                    <a:lnTo>
                      <a:pt x="1348" y="728"/>
                    </a:lnTo>
                    <a:lnTo>
                      <a:pt x="1395" y="695"/>
                    </a:lnTo>
                    <a:lnTo>
                      <a:pt x="1441" y="663"/>
                    </a:lnTo>
                    <a:lnTo>
                      <a:pt x="1489" y="632"/>
                    </a:lnTo>
                    <a:lnTo>
                      <a:pt x="1537" y="601"/>
                    </a:lnTo>
                    <a:lnTo>
                      <a:pt x="1587" y="571"/>
                    </a:lnTo>
                    <a:lnTo>
                      <a:pt x="1636" y="544"/>
                    </a:lnTo>
                    <a:lnTo>
                      <a:pt x="1686" y="516"/>
                    </a:lnTo>
                    <a:lnTo>
                      <a:pt x="1736" y="490"/>
                    </a:lnTo>
                    <a:lnTo>
                      <a:pt x="1788" y="465"/>
                    </a:lnTo>
                    <a:lnTo>
                      <a:pt x="1840" y="440"/>
                    </a:lnTo>
                    <a:lnTo>
                      <a:pt x="1893" y="417"/>
                    </a:lnTo>
                    <a:lnTo>
                      <a:pt x="1947" y="395"/>
                    </a:lnTo>
                    <a:lnTo>
                      <a:pt x="2000" y="374"/>
                    </a:lnTo>
                    <a:lnTo>
                      <a:pt x="2054" y="354"/>
                    </a:lnTo>
                    <a:lnTo>
                      <a:pt x="2108" y="335"/>
                    </a:lnTo>
                    <a:lnTo>
                      <a:pt x="2164" y="317"/>
                    </a:lnTo>
                    <a:lnTo>
                      <a:pt x="2220" y="301"/>
                    </a:lnTo>
                    <a:lnTo>
                      <a:pt x="2277" y="285"/>
                    </a:lnTo>
                    <a:lnTo>
                      <a:pt x="2333" y="271"/>
                    </a:lnTo>
                    <a:lnTo>
                      <a:pt x="2390" y="257"/>
                    </a:lnTo>
                    <a:lnTo>
                      <a:pt x="2447" y="245"/>
                    </a:lnTo>
                    <a:lnTo>
                      <a:pt x="2505" y="235"/>
                    </a:lnTo>
                    <a:lnTo>
                      <a:pt x="2505" y="235"/>
                    </a:lnTo>
                    <a:lnTo>
                      <a:pt x="2492" y="228"/>
                    </a:lnTo>
                    <a:lnTo>
                      <a:pt x="2450" y="209"/>
                    </a:lnTo>
                    <a:lnTo>
                      <a:pt x="2383" y="182"/>
                    </a:lnTo>
                    <a:lnTo>
                      <a:pt x="2341" y="166"/>
                    </a:lnTo>
                    <a:lnTo>
                      <a:pt x="2294" y="149"/>
                    </a:lnTo>
                    <a:lnTo>
                      <a:pt x="2242" y="131"/>
                    </a:lnTo>
                    <a:lnTo>
                      <a:pt x="2185" y="114"/>
                    </a:lnTo>
                    <a:lnTo>
                      <a:pt x="2125" y="96"/>
                    </a:lnTo>
                    <a:lnTo>
                      <a:pt x="2059" y="78"/>
                    </a:lnTo>
                    <a:lnTo>
                      <a:pt x="1991" y="62"/>
                    </a:lnTo>
                    <a:lnTo>
                      <a:pt x="1919" y="47"/>
                    </a:lnTo>
                    <a:lnTo>
                      <a:pt x="1845" y="34"/>
                    </a:lnTo>
                    <a:lnTo>
                      <a:pt x="1768" y="23"/>
                    </a:lnTo>
                    <a:lnTo>
                      <a:pt x="1768" y="23"/>
                    </a:lnTo>
                    <a:close/>
                  </a:path>
                </a:pathLst>
              </a:custGeom>
              <a:solidFill>
                <a:schemeClr val="accent5"/>
              </a:solidFill>
              <a:ln w="1588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5"/>
              <p:cNvSpPr>
                <a:spLocks/>
              </p:cNvSpPr>
              <p:nvPr/>
            </p:nvSpPr>
            <p:spPr bwMode="auto">
              <a:xfrm rot="10800000">
                <a:off x="3753698" y="3363136"/>
                <a:ext cx="397865" cy="442353"/>
              </a:xfrm>
              <a:custGeom>
                <a:avLst/>
                <a:gdLst>
                  <a:gd name="T0" fmla="*/ 1724 w 2505"/>
                  <a:gd name="T1" fmla="*/ 18 h 2784"/>
                  <a:gd name="T2" fmla="*/ 1519 w 2505"/>
                  <a:gd name="T3" fmla="*/ 2 h 2784"/>
                  <a:gd name="T4" fmla="*/ 1307 w 2505"/>
                  <a:gd name="T5" fmla="*/ 4 h 2784"/>
                  <a:gd name="T6" fmla="*/ 1140 w 2505"/>
                  <a:gd name="T7" fmla="*/ 18 h 2784"/>
                  <a:gd name="T8" fmla="*/ 1027 w 2505"/>
                  <a:gd name="T9" fmla="*/ 36 h 2784"/>
                  <a:gd name="T10" fmla="*/ 969 w 2505"/>
                  <a:gd name="T11" fmla="*/ 49 h 2784"/>
                  <a:gd name="T12" fmla="*/ 1097 w 2505"/>
                  <a:gd name="T13" fmla="*/ 49 h 2784"/>
                  <a:gd name="T14" fmla="*/ 1218 w 2505"/>
                  <a:gd name="T15" fmla="*/ 59 h 2784"/>
                  <a:gd name="T16" fmla="*/ 1311 w 2505"/>
                  <a:gd name="T17" fmla="*/ 76 h 2784"/>
                  <a:gd name="T18" fmla="*/ 1380 w 2505"/>
                  <a:gd name="T19" fmla="*/ 97 h 2784"/>
                  <a:gd name="T20" fmla="*/ 1472 w 2505"/>
                  <a:gd name="T21" fmla="*/ 140 h 2784"/>
                  <a:gd name="T22" fmla="*/ 1526 w 2505"/>
                  <a:gd name="T23" fmla="*/ 181 h 2784"/>
                  <a:gd name="T24" fmla="*/ 1552 w 2505"/>
                  <a:gd name="T25" fmla="*/ 217 h 2784"/>
                  <a:gd name="T26" fmla="*/ 1561 w 2505"/>
                  <a:gd name="T27" fmla="*/ 241 h 2784"/>
                  <a:gd name="T28" fmla="*/ 1561 w 2505"/>
                  <a:gd name="T29" fmla="*/ 253 h 2784"/>
                  <a:gd name="T30" fmla="*/ 1416 w 2505"/>
                  <a:gd name="T31" fmla="*/ 333 h 2784"/>
                  <a:gd name="T32" fmla="*/ 1210 w 2505"/>
                  <a:gd name="T33" fmla="*/ 468 h 2784"/>
                  <a:gd name="T34" fmla="*/ 1016 w 2505"/>
                  <a:gd name="T35" fmla="*/ 619 h 2784"/>
                  <a:gd name="T36" fmla="*/ 834 w 2505"/>
                  <a:gd name="T37" fmla="*/ 785 h 2784"/>
                  <a:gd name="T38" fmla="*/ 666 w 2505"/>
                  <a:gd name="T39" fmla="*/ 964 h 2784"/>
                  <a:gd name="T40" fmla="*/ 512 w 2505"/>
                  <a:gd name="T41" fmla="*/ 1157 h 2784"/>
                  <a:gd name="T42" fmla="*/ 375 w 2505"/>
                  <a:gd name="T43" fmla="*/ 1362 h 2784"/>
                  <a:gd name="T44" fmla="*/ 255 w 2505"/>
                  <a:gd name="T45" fmla="*/ 1578 h 2784"/>
                  <a:gd name="T46" fmla="*/ 151 w 2505"/>
                  <a:gd name="T47" fmla="*/ 1804 h 2784"/>
                  <a:gd name="T48" fmla="*/ 67 w 2505"/>
                  <a:gd name="T49" fmla="*/ 2040 h 2784"/>
                  <a:gd name="T50" fmla="*/ 0 w 2505"/>
                  <a:gd name="T51" fmla="*/ 2285 h 2784"/>
                  <a:gd name="T52" fmla="*/ 229 w 2505"/>
                  <a:gd name="T53" fmla="*/ 2724 h 2784"/>
                  <a:gd name="T54" fmla="*/ 250 w 2505"/>
                  <a:gd name="T55" fmla="*/ 2546 h 2784"/>
                  <a:gd name="T56" fmla="*/ 281 w 2505"/>
                  <a:gd name="T57" fmla="*/ 2371 h 2784"/>
                  <a:gd name="T58" fmla="*/ 323 w 2505"/>
                  <a:gd name="T59" fmla="*/ 2201 h 2784"/>
                  <a:gd name="T60" fmla="*/ 376 w 2505"/>
                  <a:gd name="T61" fmla="*/ 2035 h 2784"/>
                  <a:gd name="T62" fmla="*/ 439 w 2505"/>
                  <a:gd name="T63" fmla="*/ 1874 h 2784"/>
                  <a:gd name="T64" fmla="*/ 512 w 2505"/>
                  <a:gd name="T65" fmla="*/ 1718 h 2784"/>
                  <a:gd name="T66" fmla="*/ 594 w 2505"/>
                  <a:gd name="T67" fmla="*/ 1567 h 2784"/>
                  <a:gd name="T68" fmla="*/ 684 w 2505"/>
                  <a:gd name="T69" fmla="*/ 1421 h 2784"/>
                  <a:gd name="T70" fmla="*/ 783 w 2505"/>
                  <a:gd name="T71" fmla="*/ 1283 h 2784"/>
                  <a:gd name="T72" fmla="*/ 891 w 2505"/>
                  <a:gd name="T73" fmla="*/ 1151 h 2784"/>
                  <a:gd name="T74" fmla="*/ 1006 w 2505"/>
                  <a:gd name="T75" fmla="*/ 1026 h 2784"/>
                  <a:gd name="T76" fmla="*/ 1128 w 2505"/>
                  <a:gd name="T77" fmla="*/ 907 h 2784"/>
                  <a:gd name="T78" fmla="*/ 1258 w 2505"/>
                  <a:gd name="T79" fmla="*/ 797 h 2784"/>
                  <a:gd name="T80" fmla="*/ 1395 w 2505"/>
                  <a:gd name="T81" fmla="*/ 695 h 2784"/>
                  <a:gd name="T82" fmla="*/ 1537 w 2505"/>
                  <a:gd name="T83" fmla="*/ 601 h 2784"/>
                  <a:gd name="T84" fmla="*/ 1686 w 2505"/>
                  <a:gd name="T85" fmla="*/ 516 h 2784"/>
                  <a:gd name="T86" fmla="*/ 1840 w 2505"/>
                  <a:gd name="T87" fmla="*/ 440 h 2784"/>
                  <a:gd name="T88" fmla="*/ 2000 w 2505"/>
                  <a:gd name="T89" fmla="*/ 374 h 2784"/>
                  <a:gd name="T90" fmla="*/ 2164 w 2505"/>
                  <a:gd name="T91" fmla="*/ 317 h 2784"/>
                  <a:gd name="T92" fmla="*/ 2333 w 2505"/>
                  <a:gd name="T93" fmla="*/ 271 h 2784"/>
                  <a:gd name="T94" fmla="*/ 2505 w 2505"/>
                  <a:gd name="T95" fmla="*/ 235 h 2784"/>
                  <a:gd name="T96" fmla="*/ 2450 w 2505"/>
                  <a:gd name="T97" fmla="*/ 209 h 2784"/>
                  <a:gd name="T98" fmla="*/ 2294 w 2505"/>
                  <a:gd name="T99" fmla="*/ 149 h 2784"/>
                  <a:gd name="T100" fmla="*/ 2125 w 2505"/>
                  <a:gd name="T101" fmla="*/ 96 h 2784"/>
                  <a:gd name="T102" fmla="*/ 1919 w 2505"/>
                  <a:gd name="T103" fmla="*/ 47 h 2784"/>
                  <a:gd name="T104" fmla="*/ 1768 w 2505"/>
                  <a:gd name="T105" fmla="*/ 23 h 2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05" h="2784">
                    <a:moveTo>
                      <a:pt x="1768" y="23"/>
                    </a:moveTo>
                    <a:lnTo>
                      <a:pt x="1768" y="23"/>
                    </a:lnTo>
                    <a:lnTo>
                      <a:pt x="1724" y="18"/>
                    </a:lnTo>
                    <a:lnTo>
                      <a:pt x="1682" y="13"/>
                    </a:lnTo>
                    <a:lnTo>
                      <a:pt x="1598" y="7"/>
                    </a:lnTo>
                    <a:lnTo>
                      <a:pt x="1519" y="2"/>
                    </a:lnTo>
                    <a:lnTo>
                      <a:pt x="1445" y="0"/>
                    </a:lnTo>
                    <a:lnTo>
                      <a:pt x="1373" y="2"/>
                    </a:lnTo>
                    <a:lnTo>
                      <a:pt x="1307" y="4"/>
                    </a:lnTo>
                    <a:lnTo>
                      <a:pt x="1247" y="8"/>
                    </a:lnTo>
                    <a:lnTo>
                      <a:pt x="1191" y="13"/>
                    </a:lnTo>
                    <a:lnTo>
                      <a:pt x="1140" y="18"/>
                    </a:lnTo>
                    <a:lnTo>
                      <a:pt x="1097" y="24"/>
                    </a:lnTo>
                    <a:lnTo>
                      <a:pt x="1059" y="30"/>
                    </a:lnTo>
                    <a:lnTo>
                      <a:pt x="1027" y="36"/>
                    </a:lnTo>
                    <a:lnTo>
                      <a:pt x="983" y="45"/>
                    </a:lnTo>
                    <a:lnTo>
                      <a:pt x="969" y="49"/>
                    </a:lnTo>
                    <a:lnTo>
                      <a:pt x="969" y="49"/>
                    </a:lnTo>
                    <a:lnTo>
                      <a:pt x="1004" y="47"/>
                    </a:lnTo>
                    <a:lnTo>
                      <a:pt x="1045" y="47"/>
                    </a:lnTo>
                    <a:lnTo>
                      <a:pt x="1097" y="49"/>
                    </a:lnTo>
                    <a:lnTo>
                      <a:pt x="1155" y="52"/>
                    </a:lnTo>
                    <a:lnTo>
                      <a:pt x="1186" y="55"/>
                    </a:lnTo>
                    <a:lnTo>
                      <a:pt x="1218" y="59"/>
                    </a:lnTo>
                    <a:lnTo>
                      <a:pt x="1249" y="63"/>
                    </a:lnTo>
                    <a:lnTo>
                      <a:pt x="1280" y="68"/>
                    </a:lnTo>
                    <a:lnTo>
                      <a:pt x="1311" y="76"/>
                    </a:lnTo>
                    <a:lnTo>
                      <a:pt x="1341" y="83"/>
                    </a:lnTo>
                    <a:lnTo>
                      <a:pt x="1341" y="83"/>
                    </a:lnTo>
                    <a:lnTo>
                      <a:pt x="1380" y="97"/>
                    </a:lnTo>
                    <a:lnTo>
                      <a:pt x="1416" y="112"/>
                    </a:lnTo>
                    <a:lnTo>
                      <a:pt x="1446" y="125"/>
                    </a:lnTo>
                    <a:lnTo>
                      <a:pt x="1472" y="140"/>
                    </a:lnTo>
                    <a:lnTo>
                      <a:pt x="1494" y="154"/>
                    </a:lnTo>
                    <a:lnTo>
                      <a:pt x="1511" y="167"/>
                    </a:lnTo>
                    <a:lnTo>
                      <a:pt x="1526" y="181"/>
                    </a:lnTo>
                    <a:lnTo>
                      <a:pt x="1537" y="193"/>
                    </a:lnTo>
                    <a:lnTo>
                      <a:pt x="1546" y="206"/>
                    </a:lnTo>
                    <a:lnTo>
                      <a:pt x="1552" y="217"/>
                    </a:lnTo>
                    <a:lnTo>
                      <a:pt x="1557" y="227"/>
                    </a:lnTo>
                    <a:lnTo>
                      <a:pt x="1560" y="235"/>
                    </a:lnTo>
                    <a:lnTo>
                      <a:pt x="1561" y="241"/>
                    </a:lnTo>
                    <a:lnTo>
                      <a:pt x="1562" y="248"/>
                    </a:lnTo>
                    <a:lnTo>
                      <a:pt x="1561" y="251"/>
                    </a:lnTo>
                    <a:lnTo>
                      <a:pt x="1561" y="253"/>
                    </a:lnTo>
                    <a:lnTo>
                      <a:pt x="1561" y="253"/>
                    </a:lnTo>
                    <a:lnTo>
                      <a:pt x="1488" y="292"/>
                    </a:lnTo>
                    <a:lnTo>
                      <a:pt x="1416" y="333"/>
                    </a:lnTo>
                    <a:lnTo>
                      <a:pt x="1347" y="376"/>
                    </a:lnTo>
                    <a:lnTo>
                      <a:pt x="1278" y="422"/>
                    </a:lnTo>
                    <a:lnTo>
                      <a:pt x="1210" y="468"/>
                    </a:lnTo>
                    <a:lnTo>
                      <a:pt x="1144" y="517"/>
                    </a:lnTo>
                    <a:lnTo>
                      <a:pt x="1079" y="566"/>
                    </a:lnTo>
                    <a:lnTo>
                      <a:pt x="1016" y="619"/>
                    </a:lnTo>
                    <a:lnTo>
                      <a:pt x="954" y="673"/>
                    </a:lnTo>
                    <a:lnTo>
                      <a:pt x="893" y="728"/>
                    </a:lnTo>
                    <a:lnTo>
                      <a:pt x="834" y="785"/>
                    </a:lnTo>
                    <a:lnTo>
                      <a:pt x="776" y="843"/>
                    </a:lnTo>
                    <a:lnTo>
                      <a:pt x="720" y="902"/>
                    </a:lnTo>
                    <a:lnTo>
                      <a:pt x="666" y="964"/>
                    </a:lnTo>
                    <a:lnTo>
                      <a:pt x="614" y="1027"/>
                    </a:lnTo>
                    <a:lnTo>
                      <a:pt x="562" y="1091"/>
                    </a:lnTo>
                    <a:lnTo>
                      <a:pt x="512" y="1157"/>
                    </a:lnTo>
                    <a:lnTo>
                      <a:pt x="465" y="1224"/>
                    </a:lnTo>
                    <a:lnTo>
                      <a:pt x="420" y="1293"/>
                    </a:lnTo>
                    <a:lnTo>
                      <a:pt x="375" y="1362"/>
                    </a:lnTo>
                    <a:lnTo>
                      <a:pt x="333" y="1432"/>
                    </a:lnTo>
                    <a:lnTo>
                      <a:pt x="293" y="1505"/>
                    </a:lnTo>
                    <a:lnTo>
                      <a:pt x="255" y="1578"/>
                    </a:lnTo>
                    <a:lnTo>
                      <a:pt x="218" y="1652"/>
                    </a:lnTo>
                    <a:lnTo>
                      <a:pt x="183" y="1728"/>
                    </a:lnTo>
                    <a:lnTo>
                      <a:pt x="151" y="1804"/>
                    </a:lnTo>
                    <a:lnTo>
                      <a:pt x="122" y="1882"/>
                    </a:lnTo>
                    <a:lnTo>
                      <a:pt x="93" y="1961"/>
                    </a:lnTo>
                    <a:lnTo>
                      <a:pt x="67" y="2040"/>
                    </a:lnTo>
                    <a:lnTo>
                      <a:pt x="43" y="2122"/>
                    </a:lnTo>
                    <a:lnTo>
                      <a:pt x="20" y="2203"/>
                    </a:lnTo>
                    <a:lnTo>
                      <a:pt x="0" y="2285"/>
                    </a:lnTo>
                    <a:lnTo>
                      <a:pt x="224" y="2784"/>
                    </a:lnTo>
                    <a:lnTo>
                      <a:pt x="224" y="2784"/>
                    </a:lnTo>
                    <a:lnTo>
                      <a:pt x="229" y="2724"/>
                    </a:lnTo>
                    <a:lnTo>
                      <a:pt x="234" y="2664"/>
                    </a:lnTo>
                    <a:lnTo>
                      <a:pt x="242" y="2605"/>
                    </a:lnTo>
                    <a:lnTo>
                      <a:pt x="250" y="2546"/>
                    </a:lnTo>
                    <a:lnTo>
                      <a:pt x="259" y="2488"/>
                    </a:lnTo>
                    <a:lnTo>
                      <a:pt x="270" y="2430"/>
                    </a:lnTo>
                    <a:lnTo>
                      <a:pt x="281" y="2371"/>
                    </a:lnTo>
                    <a:lnTo>
                      <a:pt x="295" y="2315"/>
                    </a:lnTo>
                    <a:lnTo>
                      <a:pt x="308" y="2258"/>
                    </a:lnTo>
                    <a:lnTo>
                      <a:pt x="323" y="2201"/>
                    </a:lnTo>
                    <a:lnTo>
                      <a:pt x="340" y="2145"/>
                    </a:lnTo>
                    <a:lnTo>
                      <a:pt x="358" y="2090"/>
                    </a:lnTo>
                    <a:lnTo>
                      <a:pt x="376" y="2035"/>
                    </a:lnTo>
                    <a:lnTo>
                      <a:pt x="396" y="1981"/>
                    </a:lnTo>
                    <a:lnTo>
                      <a:pt x="417" y="1927"/>
                    </a:lnTo>
                    <a:lnTo>
                      <a:pt x="439" y="1874"/>
                    </a:lnTo>
                    <a:lnTo>
                      <a:pt x="463" y="1820"/>
                    </a:lnTo>
                    <a:lnTo>
                      <a:pt x="486" y="1769"/>
                    </a:lnTo>
                    <a:lnTo>
                      <a:pt x="512" y="1718"/>
                    </a:lnTo>
                    <a:lnTo>
                      <a:pt x="538" y="1666"/>
                    </a:lnTo>
                    <a:lnTo>
                      <a:pt x="565" y="1617"/>
                    </a:lnTo>
                    <a:lnTo>
                      <a:pt x="594" y="1567"/>
                    </a:lnTo>
                    <a:lnTo>
                      <a:pt x="622" y="1518"/>
                    </a:lnTo>
                    <a:lnTo>
                      <a:pt x="653" y="1470"/>
                    </a:lnTo>
                    <a:lnTo>
                      <a:pt x="684" y="1421"/>
                    </a:lnTo>
                    <a:lnTo>
                      <a:pt x="716" y="1374"/>
                    </a:lnTo>
                    <a:lnTo>
                      <a:pt x="750" y="1329"/>
                    </a:lnTo>
                    <a:lnTo>
                      <a:pt x="783" y="1283"/>
                    </a:lnTo>
                    <a:lnTo>
                      <a:pt x="818" y="1238"/>
                    </a:lnTo>
                    <a:lnTo>
                      <a:pt x="854" y="1194"/>
                    </a:lnTo>
                    <a:lnTo>
                      <a:pt x="891" y="1151"/>
                    </a:lnTo>
                    <a:lnTo>
                      <a:pt x="928" y="1109"/>
                    </a:lnTo>
                    <a:lnTo>
                      <a:pt x="966" y="1067"/>
                    </a:lnTo>
                    <a:lnTo>
                      <a:pt x="1006" y="1026"/>
                    </a:lnTo>
                    <a:lnTo>
                      <a:pt x="1046" y="985"/>
                    </a:lnTo>
                    <a:lnTo>
                      <a:pt x="1087" y="946"/>
                    </a:lnTo>
                    <a:lnTo>
                      <a:pt x="1128" y="907"/>
                    </a:lnTo>
                    <a:lnTo>
                      <a:pt x="1171" y="870"/>
                    </a:lnTo>
                    <a:lnTo>
                      <a:pt x="1215" y="833"/>
                    </a:lnTo>
                    <a:lnTo>
                      <a:pt x="1258" y="797"/>
                    </a:lnTo>
                    <a:lnTo>
                      <a:pt x="1302" y="763"/>
                    </a:lnTo>
                    <a:lnTo>
                      <a:pt x="1348" y="728"/>
                    </a:lnTo>
                    <a:lnTo>
                      <a:pt x="1395" y="695"/>
                    </a:lnTo>
                    <a:lnTo>
                      <a:pt x="1441" y="663"/>
                    </a:lnTo>
                    <a:lnTo>
                      <a:pt x="1489" y="632"/>
                    </a:lnTo>
                    <a:lnTo>
                      <a:pt x="1537" y="601"/>
                    </a:lnTo>
                    <a:lnTo>
                      <a:pt x="1587" y="571"/>
                    </a:lnTo>
                    <a:lnTo>
                      <a:pt x="1636" y="544"/>
                    </a:lnTo>
                    <a:lnTo>
                      <a:pt x="1686" y="516"/>
                    </a:lnTo>
                    <a:lnTo>
                      <a:pt x="1736" y="490"/>
                    </a:lnTo>
                    <a:lnTo>
                      <a:pt x="1788" y="465"/>
                    </a:lnTo>
                    <a:lnTo>
                      <a:pt x="1840" y="440"/>
                    </a:lnTo>
                    <a:lnTo>
                      <a:pt x="1893" y="417"/>
                    </a:lnTo>
                    <a:lnTo>
                      <a:pt x="1947" y="395"/>
                    </a:lnTo>
                    <a:lnTo>
                      <a:pt x="2000" y="374"/>
                    </a:lnTo>
                    <a:lnTo>
                      <a:pt x="2054" y="354"/>
                    </a:lnTo>
                    <a:lnTo>
                      <a:pt x="2108" y="335"/>
                    </a:lnTo>
                    <a:lnTo>
                      <a:pt x="2164" y="317"/>
                    </a:lnTo>
                    <a:lnTo>
                      <a:pt x="2220" y="301"/>
                    </a:lnTo>
                    <a:lnTo>
                      <a:pt x="2277" y="285"/>
                    </a:lnTo>
                    <a:lnTo>
                      <a:pt x="2333" y="271"/>
                    </a:lnTo>
                    <a:lnTo>
                      <a:pt x="2390" y="257"/>
                    </a:lnTo>
                    <a:lnTo>
                      <a:pt x="2447" y="245"/>
                    </a:lnTo>
                    <a:lnTo>
                      <a:pt x="2505" y="235"/>
                    </a:lnTo>
                    <a:lnTo>
                      <a:pt x="2505" y="235"/>
                    </a:lnTo>
                    <a:lnTo>
                      <a:pt x="2492" y="228"/>
                    </a:lnTo>
                    <a:lnTo>
                      <a:pt x="2450" y="209"/>
                    </a:lnTo>
                    <a:lnTo>
                      <a:pt x="2383" y="182"/>
                    </a:lnTo>
                    <a:lnTo>
                      <a:pt x="2341" y="166"/>
                    </a:lnTo>
                    <a:lnTo>
                      <a:pt x="2294" y="149"/>
                    </a:lnTo>
                    <a:lnTo>
                      <a:pt x="2242" y="131"/>
                    </a:lnTo>
                    <a:lnTo>
                      <a:pt x="2185" y="114"/>
                    </a:lnTo>
                    <a:lnTo>
                      <a:pt x="2125" y="96"/>
                    </a:lnTo>
                    <a:lnTo>
                      <a:pt x="2059" y="78"/>
                    </a:lnTo>
                    <a:lnTo>
                      <a:pt x="1991" y="62"/>
                    </a:lnTo>
                    <a:lnTo>
                      <a:pt x="1919" y="47"/>
                    </a:lnTo>
                    <a:lnTo>
                      <a:pt x="1845" y="34"/>
                    </a:lnTo>
                    <a:lnTo>
                      <a:pt x="1768" y="23"/>
                    </a:lnTo>
                    <a:lnTo>
                      <a:pt x="1768" y="23"/>
                    </a:lnTo>
                    <a:close/>
                  </a:path>
                </a:pathLst>
              </a:custGeom>
              <a:solidFill>
                <a:schemeClr val="accent5"/>
              </a:solidFill>
              <a:ln w="1588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5"/>
              <p:cNvSpPr>
                <a:spLocks/>
              </p:cNvSpPr>
              <p:nvPr/>
            </p:nvSpPr>
            <p:spPr bwMode="auto">
              <a:xfrm>
                <a:off x="2208176" y="2188369"/>
                <a:ext cx="388206" cy="431614"/>
              </a:xfrm>
              <a:custGeom>
                <a:avLst/>
                <a:gdLst>
                  <a:gd name="T0" fmla="*/ 1724 w 2505"/>
                  <a:gd name="T1" fmla="*/ 18 h 2784"/>
                  <a:gd name="T2" fmla="*/ 1519 w 2505"/>
                  <a:gd name="T3" fmla="*/ 2 h 2784"/>
                  <a:gd name="T4" fmla="*/ 1307 w 2505"/>
                  <a:gd name="T5" fmla="*/ 4 h 2784"/>
                  <a:gd name="T6" fmla="*/ 1140 w 2505"/>
                  <a:gd name="T7" fmla="*/ 18 h 2784"/>
                  <a:gd name="T8" fmla="*/ 1027 w 2505"/>
                  <a:gd name="T9" fmla="*/ 36 h 2784"/>
                  <a:gd name="T10" fmla="*/ 969 w 2505"/>
                  <a:gd name="T11" fmla="*/ 49 h 2784"/>
                  <a:gd name="T12" fmla="*/ 1097 w 2505"/>
                  <a:gd name="T13" fmla="*/ 49 h 2784"/>
                  <a:gd name="T14" fmla="*/ 1218 w 2505"/>
                  <a:gd name="T15" fmla="*/ 59 h 2784"/>
                  <a:gd name="T16" fmla="*/ 1311 w 2505"/>
                  <a:gd name="T17" fmla="*/ 76 h 2784"/>
                  <a:gd name="T18" fmla="*/ 1380 w 2505"/>
                  <a:gd name="T19" fmla="*/ 97 h 2784"/>
                  <a:gd name="T20" fmla="*/ 1472 w 2505"/>
                  <a:gd name="T21" fmla="*/ 140 h 2784"/>
                  <a:gd name="T22" fmla="*/ 1526 w 2505"/>
                  <a:gd name="T23" fmla="*/ 181 h 2784"/>
                  <a:gd name="T24" fmla="*/ 1552 w 2505"/>
                  <a:gd name="T25" fmla="*/ 217 h 2784"/>
                  <a:gd name="T26" fmla="*/ 1561 w 2505"/>
                  <a:gd name="T27" fmla="*/ 241 h 2784"/>
                  <a:gd name="T28" fmla="*/ 1561 w 2505"/>
                  <a:gd name="T29" fmla="*/ 253 h 2784"/>
                  <a:gd name="T30" fmla="*/ 1416 w 2505"/>
                  <a:gd name="T31" fmla="*/ 333 h 2784"/>
                  <a:gd name="T32" fmla="*/ 1210 w 2505"/>
                  <a:gd name="T33" fmla="*/ 468 h 2784"/>
                  <a:gd name="T34" fmla="*/ 1016 w 2505"/>
                  <a:gd name="T35" fmla="*/ 619 h 2784"/>
                  <a:gd name="T36" fmla="*/ 834 w 2505"/>
                  <a:gd name="T37" fmla="*/ 785 h 2784"/>
                  <a:gd name="T38" fmla="*/ 666 w 2505"/>
                  <a:gd name="T39" fmla="*/ 964 h 2784"/>
                  <a:gd name="T40" fmla="*/ 512 w 2505"/>
                  <a:gd name="T41" fmla="*/ 1157 h 2784"/>
                  <a:gd name="T42" fmla="*/ 375 w 2505"/>
                  <a:gd name="T43" fmla="*/ 1362 h 2784"/>
                  <a:gd name="T44" fmla="*/ 255 w 2505"/>
                  <a:gd name="T45" fmla="*/ 1578 h 2784"/>
                  <a:gd name="T46" fmla="*/ 151 w 2505"/>
                  <a:gd name="T47" fmla="*/ 1804 h 2784"/>
                  <a:gd name="T48" fmla="*/ 67 w 2505"/>
                  <a:gd name="T49" fmla="*/ 2040 h 2784"/>
                  <a:gd name="T50" fmla="*/ 0 w 2505"/>
                  <a:gd name="T51" fmla="*/ 2285 h 2784"/>
                  <a:gd name="T52" fmla="*/ 229 w 2505"/>
                  <a:gd name="T53" fmla="*/ 2724 h 2784"/>
                  <a:gd name="T54" fmla="*/ 250 w 2505"/>
                  <a:gd name="T55" fmla="*/ 2546 h 2784"/>
                  <a:gd name="T56" fmla="*/ 281 w 2505"/>
                  <a:gd name="T57" fmla="*/ 2371 h 2784"/>
                  <a:gd name="T58" fmla="*/ 323 w 2505"/>
                  <a:gd name="T59" fmla="*/ 2201 h 2784"/>
                  <a:gd name="T60" fmla="*/ 376 w 2505"/>
                  <a:gd name="T61" fmla="*/ 2035 h 2784"/>
                  <a:gd name="T62" fmla="*/ 439 w 2505"/>
                  <a:gd name="T63" fmla="*/ 1874 h 2784"/>
                  <a:gd name="T64" fmla="*/ 512 w 2505"/>
                  <a:gd name="T65" fmla="*/ 1718 h 2784"/>
                  <a:gd name="T66" fmla="*/ 594 w 2505"/>
                  <a:gd name="T67" fmla="*/ 1567 h 2784"/>
                  <a:gd name="T68" fmla="*/ 684 w 2505"/>
                  <a:gd name="T69" fmla="*/ 1421 h 2784"/>
                  <a:gd name="T70" fmla="*/ 783 w 2505"/>
                  <a:gd name="T71" fmla="*/ 1283 h 2784"/>
                  <a:gd name="T72" fmla="*/ 891 w 2505"/>
                  <a:gd name="T73" fmla="*/ 1151 h 2784"/>
                  <a:gd name="T74" fmla="*/ 1006 w 2505"/>
                  <a:gd name="T75" fmla="*/ 1026 h 2784"/>
                  <a:gd name="T76" fmla="*/ 1128 w 2505"/>
                  <a:gd name="T77" fmla="*/ 907 h 2784"/>
                  <a:gd name="T78" fmla="*/ 1258 w 2505"/>
                  <a:gd name="T79" fmla="*/ 797 h 2784"/>
                  <a:gd name="T80" fmla="*/ 1395 w 2505"/>
                  <a:gd name="T81" fmla="*/ 695 h 2784"/>
                  <a:gd name="T82" fmla="*/ 1537 w 2505"/>
                  <a:gd name="T83" fmla="*/ 601 h 2784"/>
                  <a:gd name="T84" fmla="*/ 1686 w 2505"/>
                  <a:gd name="T85" fmla="*/ 516 h 2784"/>
                  <a:gd name="T86" fmla="*/ 1840 w 2505"/>
                  <a:gd name="T87" fmla="*/ 440 h 2784"/>
                  <a:gd name="T88" fmla="*/ 2000 w 2505"/>
                  <a:gd name="T89" fmla="*/ 374 h 2784"/>
                  <a:gd name="T90" fmla="*/ 2164 w 2505"/>
                  <a:gd name="T91" fmla="*/ 317 h 2784"/>
                  <a:gd name="T92" fmla="*/ 2333 w 2505"/>
                  <a:gd name="T93" fmla="*/ 271 h 2784"/>
                  <a:gd name="T94" fmla="*/ 2505 w 2505"/>
                  <a:gd name="T95" fmla="*/ 235 h 2784"/>
                  <a:gd name="T96" fmla="*/ 2450 w 2505"/>
                  <a:gd name="T97" fmla="*/ 209 h 2784"/>
                  <a:gd name="T98" fmla="*/ 2294 w 2505"/>
                  <a:gd name="T99" fmla="*/ 149 h 2784"/>
                  <a:gd name="T100" fmla="*/ 2125 w 2505"/>
                  <a:gd name="T101" fmla="*/ 96 h 2784"/>
                  <a:gd name="T102" fmla="*/ 1919 w 2505"/>
                  <a:gd name="T103" fmla="*/ 47 h 2784"/>
                  <a:gd name="T104" fmla="*/ 1768 w 2505"/>
                  <a:gd name="T105" fmla="*/ 23 h 2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05" h="2784">
                    <a:moveTo>
                      <a:pt x="1768" y="23"/>
                    </a:moveTo>
                    <a:lnTo>
                      <a:pt x="1768" y="23"/>
                    </a:lnTo>
                    <a:lnTo>
                      <a:pt x="1724" y="18"/>
                    </a:lnTo>
                    <a:lnTo>
                      <a:pt x="1682" y="13"/>
                    </a:lnTo>
                    <a:lnTo>
                      <a:pt x="1598" y="7"/>
                    </a:lnTo>
                    <a:lnTo>
                      <a:pt x="1519" y="2"/>
                    </a:lnTo>
                    <a:lnTo>
                      <a:pt x="1445" y="0"/>
                    </a:lnTo>
                    <a:lnTo>
                      <a:pt x="1373" y="2"/>
                    </a:lnTo>
                    <a:lnTo>
                      <a:pt x="1307" y="4"/>
                    </a:lnTo>
                    <a:lnTo>
                      <a:pt x="1247" y="8"/>
                    </a:lnTo>
                    <a:lnTo>
                      <a:pt x="1191" y="13"/>
                    </a:lnTo>
                    <a:lnTo>
                      <a:pt x="1140" y="18"/>
                    </a:lnTo>
                    <a:lnTo>
                      <a:pt x="1097" y="24"/>
                    </a:lnTo>
                    <a:lnTo>
                      <a:pt x="1059" y="30"/>
                    </a:lnTo>
                    <a:lnTo>
                      <a:pt x="1027" y="36"/>
                    </a:lnTo>
                    <a:lnTo>
                      <a:pt x="983" y="45"/>
                    </a:lnTo>
                    <a:lnTo>
                      <a:pt x="969" y="49"/>
                    </a:lnTo>
                    <a:lnTo>
                      <a:pt x="969" y="49"/>
                    </a:lnTo>
                    <a:lnTo>
                      <a:pt x="1004" y="47"/>
                    </a:lnTo>
                    <a:lnTo>
                      <a:pt x="1045" y="47"/>
                    </a:lnTo>
                    <a:lnTo>
                      <a:pt x="1097" y="49"/>
                    </a:lnTo>
                    <a:lnTo>
                      <a:pt x="1155" y="52"/>
                    </a:lnTo>
                    <a:lnTo>
                      <a:pt x="1186" y="55"/>
                    </a:lnTo>
                    <a:lnTo>
                      <a:pt x="1218" y="59"/>
                    </a:lnTo>
                    <a:lnTo>
                      <a:pt x="1249" y="63"/>
                    </a:lnTo>
                    <a:lnTo>
                      <a:pt x="1280" y="68"/>
                    </a:lnTo>
                    <a:lnTo>
                      <a:pt x="1311" y="76"/>
                    </a:lnTo>
                    <a:lnTo>
                      <a:pt x="1341" y="83"/>
                    </a:lnTo>
                    <a:lnTo>
                      <a:pt x="1341" y="83"/>
                    </a:lnTo>
                    <a:lnTo>
                      <a:pt x="1380" y="97"/>
                    </a:lnTo>
                    <a:lnTo>
                      <a:pt x="1416" y="112"/>
                    </a:lnTo>
                    <a:lnTo>
                      <a:pt x="1446" y="125"/>
                    </a:lnTo>
                    <a:lnTo>
                      <a:pt x="1472" y="140"/>
                    </a:lnTo>
                    <a:lnTo>
                      <a:pt x="1494" y="154"/>
                    </a:lnTo>
                    <a:lnTo>
                      <a:pt x="1511" y="167"/>
                    </a:lnTo>
                    <a:lnTo>
                      <a:pt x="1526" y="181"/>
                    </a:lnTo>
                    <a:lnTo>
                      <a:pt x="1537" y="193"/>
                    </a:lnTo>
                    <a:lnTo>
                      <a:pt x="1546" y="206"/>
                    </a:lnTo>
                    <a:lnTo>
                      <a:pt x="1552" y="217"/>
                    </a:lnTo>
                    <a:lnTo>
                      <a:pt x="1557" y="227"/>
                    </a:lnTo>
                    <a:lnTo>
                      <a:pt x="1560" y="235"/>
                    </a:lnTo>
                    <a:lnTo>
                      <a:pt x="1561" y="241"/>
                    </a:lnTo>
                    <a:lnTo>
                      <a:pt x="1562" y="248"/>
                    </a:lnTo>
                    <a:lnTo>
                      <a:pt x="1561" y="251"/>
                    </a:lnTo>
                    <a:lnTo>
                      <a:pt x="1561" y="253"/>
                    </a:lnTo>
                    <a:lnTo>
                      <a:pt x="1561" y="253"/>
                    </a:lnTo>
                    <a:lnTo>
                      <a:pt x="1488" y="292"/>
                    </a:lnTo>
                    <a:lnTo>
                      <a:pt x="1416" y="333"/>
                    </a:lnTo>
                    <a:lnTo>
                      <a:pt x="1347" y="376"/>
                    </a:lnTo>
                    <a:lnTo>
                      <a:pt x="1278" y="422"/>
                    </a:lnTo>
                    <a:lnTo>
                      <a:pt x="1210" y="468"/>
                    </a:lnTo>
                    <a:lnTo>
                      <a:pt x="1144" y="517"/>
                    </a:lnTo>
                    <a:lnTo>
                      <a:pt x="1079" y="566"/>
                    </a:lnTo>
                    <a:lnTo>
                      <a:pt x="1016" y="619"/>
                    </a:lnTo>
                    <a:lnTo>
                      <a:pt x="954" y="673"/>
                    </a:lnTo>
                    <a:lnTo>
                      <a:pt x="893" y="728"/>
                    </a:lnTo>
                    <a:lnTo>
                      <a:pt x="834" y="785"/>
                    </a:lnTo>
                    <a:lnTo>
                      <a:pt x="776" y="843"/>
                    </a:lnTo>
                    <a:lnTo>
                      <a:pt x="720" y="902"/>
                    </a:lnTo>
                    <a:lnTo>
                      <a:pt x="666" y="964"/>
                    </a:lnTo>
                    <a:lnTo>
                      <a:pt x="614" y="1027"/>
                    </a:lnTo>
                    <a:lnTo>
                      <a:pt x="562" y="1091"/>
                    </a:lnTo>
                    <a:lnTo>
                      <a:pt x="512" y="1157"/>
                    </a:lnTo>
                    <a:lnTo>
                      <a:pt x="465" y="1224"/>
                    </a:lnTo>
                    <a:lnTo>
                      <a:pt x="420" y="1293"/>
                    </a:lnTo>
                    <a:lnTo>
                      <a:pt x="375" y="1362"/>
                    </a:lnTo>
                    <a:lnTo>
                      <a:pt x="333" y="1432"/>
                    </a:lnTo>
                    <a:lnTo>
                      <a:pt x="293" y="1505"/>
                    </a:lnTo>
                    <a:lnTo>
                      <a:pt x="255" y="1578"/>
                    </a:lnTo>
                    <a:lnTo>
                      <a:pt x="218" y="1652"/>
                    </a:lnTo>
                    <a:lnTo>
                      <a:pt x="183" y="1728"/>
                    </a:lnTo>
                    <a:lnTo>
                      <a:pt x="151" y="1804"/>
                    </a:lnTo>
                    <a:lnTo>
                      <a:pt x="122" y="1882"/>
                    </a:lnTo>
                    <a:lnTo>
                      <a:pt x="93" y="1961"/>
                    </a:lnTo>
                    <a:lnTo>
                      <a:pt x="67" y="2040"/>
                    </a:lnTo>
                    <a:lnTo>
                      <a:pt x="43" y="2122"/>
                    </a:lnTo>
                    <a:lnTo>
                      <a:pt x="20" y="2203"/>
                    </a:lnTo>
                    <a:lnTo>
                      <a:pt x="0" y="2285"/>
                    </a:lnTo>
                    <a:lnTo>
                      <a:pt x="224" y="2784"/>
                    </a:lnTo>
                    <a:lnTo>
                      <a:pt x="224" y="2784"/>
                    </a:lnTo>
                    <a:lnTo>
                      <a:pt x="229" y="2724"/>
                    </a:lnTo>
                    <a:lnTo>
                      <a:pt x="234" y="2664"/>
                    </a:lnTo>
                    <a:lnTo>
                      <a:pt x="242" y="2605"/>
                    </a:lnTo>
                    <a:lnTo>
                      <a:pt x="250" y="2546"/>
                    </a:lnTo>
                    <a:lnTo>
                      <a:pt x="259" y="2488"/>
                    </a:lnTo>
                    <a:lnTo>
                      <a:pt x="270" y="2430"/>
                    </a:lnTo>
                    <a:lnTo>
                      <a:pt x="281" y="2371"/>
                    </a:lnTo>
                    <a:lnTo>
                      <a:pt x="295" y="2315"/>
                    </a:lnTo>
                    <a:lnTo>
                      <a:pt x="308" y="2258"/>
                    </a:lnTo>
                    <a:lnTo>
                      <a:pt x="323" y="2201"/>
                    </a:lnTo>
                    <a:lnTo>
                      <a:pt x="340" y="2145"/>
                    </a:lnTo>
                    <a:lnTo>
                      <a:pt x="358" y="2090"/>
                    </a:lnTo>
                    <a:lnTo>
                      <a:pt x="376" y="2035"/>
                    </a:lnTo>
                    <a:lnTo>
                      <a:pt x="396" y="1981"/>
                    </a:lnTo>
                    <a:lnTo>
                      <a:pt x="417" y="1927"/>
                    </a:lnTo>
                    <a:lnTo>
                      <a:pt x="439" y="1874"/>
                    </a:lnTo>
                    <a:lnTo>
                      <a:pt x="463" y="1820"/>
                    </a:lnTo>
                    <a:lnTo>
                      <a:pt x="486" y="1769"/>
                    </a:lnTo>
                    <a:lnTo>
                      <a:pt x="512" y="1718"/>
                    </a:lnTo>
                    <a:lnTo>
                      <a:pt x="538" y="1666"/>
                    </a:lnTo>
                    <a:lnTo>
                      <a:pt x="565" y="1617"/>
                    </a:lnTo>
                    <a:lnTo>
                      <a:pt x="594" y="1567"/>
                    </a:lnTo>
                    <a:lnTo>
                      <a:pt x="622" y="1518"/>
                    </a:lnTo>
                    <a:lnTo>
                      <a:pt x="653" y="1470"/>
                    </a:lnTo>
                    <a:lnTo>
                      <a:pt x="684" y="1421"/>
                    </a:lnTo>
                    <a:lnTo>
                      <a:pt x="716" y="1374"/>
                    </a:lnTo>
                    <a:lnTo>
                      <a:pt x="750" y="1329"/>
                    </a:lnTo>
                    <a:lnTo>
                      <a:pt x="783" y="1283"/>
                    </a:lnTo>
                    <a:lnTo>
                      <a:pt x="818" y="1238"/>
                    </a:lnTo>
                    <a:lnTo>
                      <a:pt x="854" y="1194"/>
                    </a:lnTo>
                    <a:lnTo>
                      <a:pt x="891" y="1151"/>
                    </a:lnTo>
                    <a:lnTo>
                      <a:pt x="928" y="1109"/>
                    </a:lnTo>
                    <a:lnTo>
                      <a:pt x="966" y="1067"/>
                    </a:lnTo>
                    <a:lnTo>
                      <a:pt x="1006" y="1026"/>
                    </a:lnTo>
                    <a:lnTo>
                      <a:pt x="1046" y="985"/>
                    </a:lnTo>
                    <a:lnTo>
                      <a:pt x="1087" y="946"/>
                    </a:lnTo>
                    <a:lnTo>
                      <a:pt x="1128" y="907"/>
                    </a:lnTo>
                    <a:lnTo>
                      <a:pt x="1171" y="870"/>
                    </a:lnTo>
                    <a:lnTo>
                      <a:pt x="1215" y="833"/>
                    </a:lnTo>
                    <a:lnTo>
                      <a:pt x="1258" y="797"/>
                    </a:lnTo>
                    <a:lnTo>
                      <a:pt x="1302" y="763"/>
                    </a:lnTo>
                    <a:lnTo>
                      <a:pt x="1348" y="728"/>
                    </a:lnTo>
                    <a:lnTo>
                      <a:pt x="1395" y="695"/>
                    </a:lnTo>
                    <a:lnTo>
                      <a:pt x="1441" y="663"/>
                    </a:lnTo>
                    <a:lnTo>
                      <a:pt x="1489" y="632"/>
                    </a:lnTo>
                    <a:lnTo>
                      <a:pt x="1537" y="601"/>
                    </a:lnTo>
                    <a:lnTo>
                      <a:pt x="1587" y="571"/>
                    </a:lnTo>
                    <a:lnTo>
                      <a:pt x="1636" y="544"/>
                    </a:lnTo>
                    <a:lnTo>
                      <a:pt x="1686" y="516"/>
                    </a:lnTo>
                    <a:lnTo>
                      <a:pt x="1736" y="490"/>
                    </a:lnTo>
                    <a:lnTo>
                      <a:pt x="1788" y="465"/>
                    </a:lnTo>
                    <a:lnTo>
                      <a:pt x="1840" y="440"/>
                    </a:lnTo>
                    <a:lnTo>
                      <a:pt x="1893" y="417"/>
                    </a:lnTo>
                    <a:lnTo>
                      <a:pt x="1947" y="395"/>
                    </a:lnTo>
                    <a:lnTo>
                      <a:pt x="2000" y="374"/>
                    </a:lnTo>
                    <a:lnTo>
                      <a:pt x="2054" y="354"/>
                    </a:lnTo>
                    <a:lnTo>
                      <a:pt x="2108" y="335"/>
                    </a:lnTo>
                    <a:lnTo>
                      <a:pt x="2164" y="317"/>
                    </a:lnTo>
                    <a:lnTo>
                      <a:pt x="2220" y="301"/>
                    </a:lnTo>
                    <a:lnTo>
                      <a:pt x="2277" y="285"/>
                    </a:lnTo>
                    <a:lnTo>
                      <a:pt x="2333" y="271"/>
                    </a:lnTo>
                    <a:lnTo>
                      <a:pt x="2390" y="257"/>
                    </a:lnTo>
                    <a:lnTo>
                      <a:pt x="2447" y="245"/>
                    </a:lnTo>
                    <a:lnTo>
                      <a:pt x="2505" y="235"/>
                    </a:lnTo>
                    <a:lnTo>
                      <a:pt x="2505" y="235"/>
                    </a:lnTo>
                    <a:lnTo>
                      <a:pt x="2492" y="228"/>
                    </a:lnTo>
                    <a:lnTo>
                      <a:pt x="2450" y="209"/>
                    </a:lnTo>
                    <a:lnTo>
                      <a:pt x="2383" y="182"/>
                    </a:lnTo>
                    <a:lnTo>
                      <a:pt x="2341" y="166"/>
                    </a:lnTo>
                    <a:lnTo>
                      <a:pt x="2294" y="149"/>
                    </a:lnTo>
                    <a:lnTo>
                      <a:pt x="2242" y="131"/>
                    </a:lnTo>
                    <a:lnTo>
                      <a:pt x="2185" y="114"/>
                    </a:lnTo>
                    <a:lnTo>
                      <a:pt x="2125" y="96"/>
                    </a:lnTo>
                    <a:lnTo>
                      <a:pt x="2059" y="78"/>
                    </a:lnTo>
                    <a:lnTo>
                      <a:pt x="1991" y="62"/>
                    </a:lnTo>
                    <a:lnTo>
                      <a:pt x="1919" y="47"/>
                    </a:lnTo>
                    <a:lnTo>
                      <a:pt x="1845" y="34"/>
                    </a:lnTo>
                    <a:lnTo>
                      <a:pt x="1768" y="23"/>
                    </a:lnTo>
                    <a:lnTo>
                      <a:pt x="1768" y="23"/>
                    </a:lnTo>
                    <a:close/>
                  </a:path>
                </a:pathLst>
              </a:custGeom>
              <a:solidFill>
                <a:schemeClr val="accent5"/>
              </a:solidFill>
              <a:ln w="1588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" name="Freeform 181"/>
            <p:cNvSpPr>
              <a:spLocks noEditPoints="1"/>
            </p:cNvSpPr>
            <p:nvPr/>
          </p:nvSpPr>
          <p:spPr bwMode="auto">
            <a:xfrm>
              <a:off x="6029002" y="2611818"/>
              <a:ext cx="183680" cy="183678"/>
            </a:xfrm>
            <a:custGeom>
              <a:avLst/>
              <a:gdLst/>
              <a:ahLst/>
              <a:cxnLst>
                <a:cxn ang="0">
                  <a:pos x="252" y="2"/>
                </a:cxn>
                <a:cxn ang="0">
                  <a:pos x="252" y="2"/>
                </a:cxn>
                <a:cxn ang="0">
                  <a:pos x="248" y="0"/>
                </a:cxn>
                <a:cxn ang="0">
                  <a:pos x="248" y="0"/>
                </a:cxn>
                <a:cxn ang="0">
                  <a:pos x="244" y="2"/>
                </a:cxn>
                <a:cxn ang="0">
                  <a:pos x="4" y="162"/>
                </a:cxn>
                <a:cxn ang="0">
                  <a:pos x="4" y="162"/>
                </a:cxn>
                <a:cxn ang="0">
                  <a:pos x="0" y="164"/>
                </a:cxn>
                <a:cxn ang="0">
                  <a:pos x="0" y="168"/>
                </a:cxn>
                <a:cxn ang="0">
                  <a:pos x="0" y="168"/>
                </a:cxn>
                <a:cxn ang="0">
                  <a:pos x="2" y="172"/>
                </a:cxn>
                <a:cxn ang="0">
                  <a:pos x="6" y="176"/>
                </a:cxn>
                <a:cxn ang="0">
                  <a:pos x="68" y="200"/>
                </a:cxn>
                <a:cxn ang="0">
                  <a:pos x="98" y="252"/>
                </a:cxn>
                <a:cxn ang="0">
                  <a:pos x="98" y="252"/>
                </a:cxn>
                <a:cxn ang="0">
                  <a:pos x="100" y="254"/>
                </a:cxn>
                <a:cxn ang="0">
                  <a:pos x="104" y="256"/>
                </a:cxn>
                <a:cxn ang="0">
                  <a:pos x="104" y="256"/>
                </a:cxn>
                <a:cxn ang="0">
                  <a:pos x="104" y="256"/>
                </a:cxn>
                <a:cxn ang="0">
                  <a:pos x="108" y="254"/>
                </a:cxn>
                <a:cxn ang="0">
                  <a:pos x="110" y="252"/>
                </a:cxn>
                <a:cxn ang="0">
                  <a:pos x="128" y="224"/>
                </a:cxn>
                <a:cxn ang="0">
                  <a:pos x="206" y="256"/>
                </a:cxn>
                <a:cxn ang="0">
                  <a:pos x="206" y="256"/>
                </a:cxn>
                <a:cxn ang="0">
                  <a:pos x="208" y="256"/>
                </a:cxn>
                <a:cxn ang="0">
                  <a:pos x="208" y="256"/>
                </a:cxn>
                <a:cxn ang="0">
                  <a:pos x="212" y="254"/>
                </a:cxn>
                <a:cxn ang="0">
                  <a:pos x="212" y="254"/>
                </a:cxn>
                <a:cxn ang="0">
                  <a:pos x="214" y="252"/>
                </a:cxn>
                <a:cxn ang="0">
                  <a:pos x="216" y="250"/>
                </a:cxn>
                <a:cxn ang="0">
                  <a:pos x="256" y="10"/>
                </a:cxn>
                <a:cxn ang="0">
                  <a:pos x="256" y="10"/>
                </a:cxn>
                <a:cxn ang="0">
                  <a:pos x="256" y="4"/>
                </a:cxn>
                <a:cxn ang="0">
                  <a:pos x="252" y="2"/>
                </a:cxn>
                <a:cxn ang="0">
                  <a:pos x="26" y="166"/>
                </a:cxn>
                <a:cxn ang="0">
                  <a:pos x="210" y="42"/>
                </a:cxn>
                <a:cxn ang="0">
                  <a:pos x="76" y="186"/>
                </a:cxn>
                <a:cxn ang="0">
                  <a:pos x="76" y="186"/>
                </a:cxn>
                <a:cxn ang="0">
                  <a:pos x="74" y="186"/>
                </a:cxn>
                <a:cxn ang="0">
                  <a:pos x="26" y="166"/>
                </a:cxn>
                <a:cxn ang="0">
                  <a:pos x="82" y="192"/>
                </a:cxn>
                <a:cxn ang="0">
                  <a:pos x="82" y="192"/>
                </a:cxn>
                <a:cxn ang="0">
                  <a:pos x="82" y="192"/>
                </a:cxn>
                <a:cxn ang="0">
                  <a:pos x="234" y="30"/>
                </a:cxn>
                <a:cxn ang="0">
                  <a:pos x="104" y="232"/>
                </a:cxn>
                <a:cxn ang="0">
                  <a:pos x="82" y="192"/>
                </a:cxn>
                <a:cxn ang="0">
                  <a:pos x="202" y="236"/>
                </a:cxn>
                <a:cxn ang="0">
                  <a:pos x="134" y="210"/>
                </a:cxn>
                <a:cxn ang="0">
                  <a:pos x="134" y="210"/>
                </a:cxn>
                <a:cxn ang="0">
                  <a:pos x="128" y="208"/>
                </a:cxn>
                <a:cxn ang="0">
                  <a:pos x="234" y="46"/>
                </a:cxn>
                <a:cxn ang="0">
                  <a:pos x="202" y="236"/>
                </a:cxn>
              </a:cxnLst>
              <a:rect l="0" t="0" r="r" b="b"/>
              <a:pathLst>
                <a:path w="256" h="256">
                  <a:moveTo>
                    <a:pt x="252" y="2"/>
                  </a:moveTo>
                  <a:lnTo>
                    <a:pt x="252" y="2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44" y="2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0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2" y="172"/>
                  </a:lnTo>
                  <a:lnTo>
                    <a:pt x="6" y="176"/>
                  </a:lnTo>
                  <a:lnTo>
                    <a:pt x="68" y="200"/>
                  </a:lnTo>
                  <a:lnTo>
                    <a:pt x="98" y="252"/>
                  </a:lnTo>
                  <a:lnTo>
                    <a:pt x="98" y="252"/>
                  </a:lnTo>
                  <a:lnTo>
                    <a:pt x="100" y="25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8" y="254"/>
                  </a:lnTo>
                  <a:lnTo>
                    <a:pt x="110" y="252"/>
                  </a:lnTo>
                  <a:lnTo>
                    <a:pt x="128" y="224"/>
                  </a:lnTo>
                  <a:lnTo>
                    <a:pt x="206" y="256"/>
                  </a:lnTo>
                  <a:lnTo>
                    <a:pt x="206" y="256"/>
                  </a:lnTo>
                  <a:lnTo>
                    <a:pt x="208" y="256"/>
                  </a:lnTo>
                  <a:lnTo>
                    <a:pt x="208" y="256"/>
                  </a:lnTo>
                  <a:lnTo>
                    <a:pt x="212" y="254"/>
                  </a:lnTo>
                  <a:lnTo>
                    <a:pt x="212" y="254"/>
                  </a:lnTo>
                  <a:lnTo>
                    <a:pt x="214" y="252"/>
                  </a:lnTo>
                  <a:lnTo>
                    <a:pt x="216" y="250"/>
                  </a:lnTo>
                  <a:lnTo>
                    <a:pt x="256" y="10"/>
                  </a:lnTo>
                  <a:lnTo>
                    <a:pt x="256" y="10"/>
                  </a:lnTo>
                  <a:lnTo>
                    <a:pt x="256" y="4"/>
                  </a:lnTo>
                  <a:lnTo>
                    <a:pt x="252" y="2"/>
                  </a:lnTo>
                  <a:close/>
                  <a:moveTo>
                    <a:pt x="26" y="166"/>
                  </a:moveTo>
                  <a:lnTo>
                    <a:pt x="210" y="42"/>
                  </a:lnTo>
                  <a:lnTo>
                    <a:pt x="76" y="186"/>
                  </a:lnTo>
                  <a:lnTo>
                    <a:pt x="76" y="186"/>
                  </a:lnTo>
                  <a:lnTo>
                    <a:pt x="74" y="186"/>
                  </a:lnTo>
                  <a:lnTo>
                    <a:pt x="26" y="166"/>
                  </a:lnTo>
                  <a:close/>
                  <a:moveTo>
                    <a:pt x="82" y="192"/>
                  </a:moveTo>
                  <a:lnTo>
                    <a:pt x="82" y="192"/>
                  </a:lnTo>
                  <a:lnTo>
                    <a:pt x="82" y="192"/>
                  </a:lnTo>
                  <a:lnTo>
                    <a:pt x="234" y="30"/>
                  </a:lnTo>
                  <a:lnTo>
                    <a:pt x="104" y="232"/>
                  </a:lnTo>
                  <a:lnTo>
                    <a:pt x="82" y="192"/>
                  </a:lnTo>
                  <a:close/>
                  <a:moveTo>
                    <a:pt x="202" y="236"/>
                  </a:moveTo>
                  <a:lnTo>
                    <a:pt x="134" y="210"/>
                  </a:lnTo>
                  <a:lnTo>
                    <a:pt x="134" y="210"/>
                  </a:lnTo>
                  <a:lnTo>
                    <a:pt x="128" y="208"/>
                  </a:lnTo>
                  <a:lnTo>
                    <a:pt x="234" y="46"/>
                  </a:lnTo>
                  <a:lnTo>
                    <a:pt x="202" y="2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grpSp>
          <p:nvGrpSpPr>
            <p:cNvPr id="16" name="Group 105"/>
            <p:cNvGrpSpPr/>
            <p:nvPr/>
          </p:nvGrpSpPr>
          <p:grpSpPr>
            <a:xfrm>
              <a:off x="3590584" y="2985796"/>
              <a:ext cx="148690" cy="216276"/>
              <a:chOff x="4838700" y="2774950"/>
              <a:chExt cx="279400" cy="406400"/>
            </a:xfrm>
            <a:solidFill>
              <a:schemeClr val="bg1"/>
            </a:solidFill>
          </p:grpSpPr>
          <p:sp>
            <p:nvSpPr>
              <p:cNvPr id="107" name="Freeform 60"/>
              <p:cNvSpPr>
                <a:spLocks noEditPoints="1"/>
              </p:cNvSpPr>
              <p:nvPr/>
            </p:nvSpPr>
            <p:spPr bwMode="auto">
              <a:xfrm>
                <a:off x="4838700" y="2774950"/>
                <a:ext cx="279400" cy="406400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54" y="6"/>
                  </a:cxn>
                  <a:cxn ang="0">
                    <a:pos x="26" y="26"/>
                  </a:cxn>
                  <a:cxn ang="0">
                    <a:pos x="6" y="54"/>
                  </a:cxn>
                  <a:cxn ang="0">
                    <a:pos x="0" y="88"/>
                  </a:cxn>
                  <a:cxn ang="0">
                    <a:pos x="2" y="100"/>
                  </a:cxn>
                  <a:cxn ang="0">
                    <a:pos x="16" y="138"/>
                  </a:cxn>
                  <a:cxn ang="0">
                    <a:pos x="40" y="184"/>
                  </a:cxn>
                  <a:cxn ang="0">
                    <a:pos x="50" y="214"/>
                  </a:cxn>
                  <a:cxn ang="0">
                    <a:pos x="62" y="246"/>
                  </a:cxn>
                  <a:cxn ang="0">
                    <a:pos x="76" y="254"/>
                  </a:cxn>
                  <a:cxn ang="0">
                    <a:pos x="88" y="256"/>
                  </a:cxn>
                  <a:cxn ang="0">
                    <a:pos x="108" y="252"/>
                  </a:cxn>
                  <a:cxn ang="0">
                    <a:pos x="118" y="238"/>
                  </a:cxn>
                  <a:cxn ang="0">
                    <a:pos x="136" y="184"/>
                  </a:cxn>
                  <a:cxn ang="0">
                    <a:pos x="146" y="162"/>
                  </a:cxn>
                  <a:cxn ang="0">
                    <a:pos x="172" y="112"/>
                  </a:cxn>
                  <a:cxn ang="0">
                    <a:pos x="176" y="88"/>
                  </a:cxn>
                  <a:cxn ang="0">
                    <a:pos x="174" y="70"/>
                  </a:cxn>
                  <a:cxn ang="0">
                    <a:pos x="160" y="38"/>
                  </a:cxn>
                  <a:cxn ang="0">
                    <a:pos x="138" y="16"/>
                  </a:cxn>
                  <a:cxn ang="0">
                    <a:pos x="106" y="2"/>
                  </a:cxn>
                  <a:cxn ang="0">
                    <a:pos x="108" y="218"/>
                  </a:cxn>
                  <a:cxn ang="0">
                    <a:pos x="70" y="222"/>
                  </a:cxn>
                  <a:cxn ang="0">
                    <a:pos x="64" y="208"/>
                  </a:cxn>
                  <a:cxn ang="0">
                    <a:pos x="114" y="200"/>
                  </a:cxn>
                  <a:cxn ang="0">
                    <a:pos x="112" y="208"/>
                  </a:cxn>
                  <a:cxn ang="0">
                    <a:pos x="108" y="218"/>
                  </a:cxn>
                  <a:cxn ang="0">
                    <a:pos x="62" y="200"/>
                  </a:cxn>
                  <a:cxn ang="0">
                    <a:pos x="120" y="184"/>
                  </a:cxn>
                  <a:cxn ang="0">
                    <a:pos x="116" y="192"/>
                  </a:cxn>
                  <a:cxn ang="0">
                    <a:pos x="88" y="240"/>
                  </a:cxn>
                  <a:cxn ang="0">
                    <a:pos x="82" y="240"/>
                  </a:cxn>
                  <a:cxn ang="0">
                    <a:pos x="76" y="236"/>
                  </a:cxn>
                  <a:cxn ang="0">
                    <a:pos x="106" y="226"/>
                  </a:cxn>
                  <a:cxn ang="0">
                    <a:pos x="102" y="234"/>
                  </a:cxn>
                  <a:cxn ang="0">
                    <a:pos x="94" y="240"/>
                  </a:cxn>
                  <a:cxn ang="0">
                    <a:pos x="126" y="168"/>
                  </a:cxn>
                  <a:cxn ang="0">
                    <a:pos x="50" y="168"/>
                  </a:cxn>
                  <a:cxn ang="0">
                    <a:pos x="38" y="142"/>
                  </a:cxn>
                  <a:cxn ang="0">
                    <a:pos x="18" y="100"/>
                  </a:cxn>
                  <a:cxn ang="0">
                    <a:pos x="16" y="88"/>
                  </a:cxn>
                  <a:cxn ang="0">
                    <a:pos x="22" y="60"/>
                  </a:cxn>
                  <a:cxn ang="0">
                    <a:pos x="38" y="38"/>
                  </a:cxn>
                  <a:cxn ang="0">
                    <a:pos x="60" y="22"/>
                  </a:cxn>
                  <a:cxn ang="0">
                    <a:pos x="88" y="16"/>
                  </a:cxn>
                  <a:cxn ang="0">
                    <a:pos x="102" y="18"/>
                  </a:cxn>
                  <a:cxn ang="0">
                    <a:pos x="128" y="28"/>
                  </a:cxn>
                  <a:cxn ang="0">
                    <a:pos x="148" y="48"/>
                  </a:cxn>
                  <a:cxn ang="0">
                    <a:pos x="158" y="74"/>
                  </a:cxn>
                  <a:cxn ang="0">
                    <a:pos x="160" y="88"/>
                  </a:cxn>
                  <a:cxn ang="0">
                    <a:pos x="154" y="114"/>
                  </a:cxn>
                  <a:cxn ang="0">
                    <a:pos x="138" y="142"/>
                  </a:cxn>
                </a:cxnLst>
                <a:rect l="0" t="0" r="r" b="b"/>
                <a:pathLst>
                  <a:path w="176" h="256">
                    <a:moveTo>
                      <a:pt x="88" y="0"/>
                    </a:moveTo>
                    <a:lnTo>
                      <a:pt x="88" y="0"/>
                    </a:lnTo>
                    <a:lnTo>
                      <a:pt x="70" y="2"/>
                    </a:lnTo>
                    <a:lnTo>
                      <a:pt x="54" y="6"/>
                    </a:lnTo>
                    <a:lnTo>
                      <a:pt x="38" y="16"/>
                    </a:lnTo>
                    <a:lnTo>
                      <a:pt x="26" y="26"/>
                    </a:lnTo>
                    <a:lnTo>
                      <a:pt x="16" y="38"/>
                    </a:lnTo>
                    <a:lnTo>
                      <a:pt x="6" y="54"/>
                    </a:lnTo>
                    <a:lnTo>
                      <a:pt x="2" y="70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100"/>
                    </a:lnTo>
                    <a:lnTo>
                      <a:pt x="4" y="112"/>
                    </a:lnTo>
                    <a:lnTo>
                      <a:pt x="16" y="138"/>
                    </a:lnTo>
                    <a:lnTo>
                      <a:pt x="30" y="162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50" y="214"/>
                    </a:lnTo>
                    <a:lnTo>
                      <a:pt x="58" y="238"/>
                    </a:lnTo>
                    <a:lnTo>
                      <a:pt x="62" y="246"/>
                    </a:lnTo>
                    <a:lnTo>
                      <a:pt x="68" y="252"/>
                    </a:lnTo>
                    <a:lnTo>
                      <a:pt x="76" y="254"/>
                    </a:lnTo>
                    <a:lnTo>
                      <a:pt x="88" y="256"/>
                    </a:lnTo>
                    <a:lnTo>
                      <a:pt x="88" y="256"/>
                    </a:lnTo>
                    <a:lnTo>
                      <a:pt x="100" y="254"/>
                    </a:lnTo>
                    <a:lnTo>
                      <a:pt x="108" y="252"/>
                    </a:lnTo>
                    <a:lnTo>
                      <a:pt x="114" y="246"/>
                    </a:lnTo>
                    <a:lnTo>
                      <a:pt x="118" y="238"/>
                    </a:lnTo>
                    <a:lnTo>
                      <a:pt x="126" y="214"/>
                    </a:lnTo>
                    <a:lnTo>
                      <a:pt x="136" y="184"/>
                    </a:lnTo>
                    <a:lnTo>
                      <a:pt x="136" y="184"/>
                    </a:lnTo>
                    <a:lnTo>
                      <a:pt x="146" y="162"/>
                    </a:lnTo>
                    <a:lnTo>
                      <a:pt x="160" y="138"/>
                    </a:lnTo>
                    <a:lnTo>
                      <a:pt x="172" y="112"/>
                    </a:lnTo>
                    <a:lnTo>
                      <a:pt x="174" y="100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74" y="70"/>
                    </a:lnTo>
                    <a:lnTo>
                      <a:pt x="170" y="54"/>
                    </a:lnTo>
                    <a:lnTo>
                      <a:pt x="160" y="38"/>
                    </a:lnTo>
                    <a:lnTo>
                      <a:pt x="150" y="26"/>
                    </a:lnTo>
                    <a:lnTo>
                      <a:pt x="138" y="16"/>
                    </a:lnTo>
                    <a:lnTo>
                      <a:pt x="122" y="6"/>
                    </a:lnTo>
                    <a:lnTo>
                      <a:pt x="106" y="2"/>
                    </a:lnTo>
                    <a:lnTo>
                      <a:pt x="88" y="0"/>
                    </a:lnTo>
                    <a:close/>
                    <a:moveTo>
                      <a:pt x="108" y="218"/>
                    </a:moveTo>
                    <a:lnTo>
                      <a:pt x="70" y="222"/>
                    </a:lnTo>
                    <a:lnTo>
                      <a:pt x="70" y="222"/>
                    </a:lnTo>
                    <a:lnTo>
                      <a:pt x="64" y="208"/>
                    </a:lnTo>
                    <a:lnTo>
                      <a:pt x="64" y="208"/>
                    </a:lnTo>
                    <a:lnTo>
                      <a:pt x="64" y="206"/>
                    </a:lnTo>
                    <a:lnTo>
                      <a:pt x="114" y="200"/>
                    </a:lnTo>
                    <a:lnTo>
                      <a:pt x="114" y="200"/>
                    </a:lnTo>
                    <a:lnTo>
                      <a:pt x="112" y="208"/>
                    </a:lnTo>
                    <a:lnTo>
                      <a:pt x="112" y="208"/>
                    </a:lnTo>
                    <a:lnTo>
                      <a:pt x="108" y="218"/>
                    </a:lnTo>
                    <a:close/>
                    <a:moveTo>
                      <a:pt x="62" y="200"/>
                    </a:moveTo>
                    <a:lnTo>
                      <a:pt x="62" y="200"/>
                    </a:lnTo>
                    <a:lnTo>
                      <a:pt x="56" y="184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16" y="192"/>
                    </a:lnTo>
                    <a:lnTo>
                      <a:pt x="62" y="200"/>
                    </a:lnTo>
                    <a:close/>
                    <a:moveTo>
                      <a:pt x="88" y="240"/>
                    </a:moveTo>
                    <a:lnTo>
                      <a:pt x="88" y="240"/>
                    </a:lnTo>
                    <a:lnTo>
                      <a:pt x="82" y="240"/>
                    </a:lnTo>
                    <a:lnTo>
                      <a:pt x="78" y="238"/>
                    </a:lnTo>
                    <a:lnTo>
                      <a:pt x="76" y="236"/>
                    </a:lnTo>
                    <a:lnTo>
                      <a:pt x="72" y="230"/>
                    </a:lnTo>
                    <a:lnTo>
                      <a:pt x="106" y="226"/>
                    </a:lnTo>
                    <a:lnTo>
                      <a:pt x="106" y="226"/>
                    </a:lnTo>
                    <a:lnTo>
                      <a:pt x="102" y="234"/>
                    </a:lnTo>
                    <a:lnTo>
                      <a:pt x="98" y="238"/>
                    </a:lnTo>
                    <a:lnTo>
                      <a:pt x="94" y="240"/>
                    </a:lnTo>
                    <a:lnTo>
                      <a:pt x="88" y="240"/>
                    </a:lnTo>
                    <a:close/>
                    <a:moveTo>
                      <a:pt x="126" y="168"/>
                    </a:moveTo>
                    <a:lnTo>
                      <a:pt x="50" y="168"/>
                    </a:lnTo>
                    <a:lnTo>
                      <a:pt x="50" y="168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22" y="114"/>
                    </a:lnTo>
                    <a:lnTo>
                      <a:pt x="18" y="100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8" y="74"/>
                    </a:lnTo>
                    <a:lnTo>
                      <a:pt x="22" y="60"/>
                    </a:lnTo>
                    <a:lnTo>
                      <a:pt x="28" y="48"/>
                    </a:lnTo>
                    <a:lnTo>
                      <a:pt x="38" y="38"/>
                    </a:lnTo>
                    <a:lnTo>
                      <a:pt x="48" y="28"/>
                    </a:lnTo>
                    <a:lnTo>
                      <a:pt x="60" y="22"/>
                    </a:lnTo>
                    <a:lnTo>
                      <a:pt x="74" y="18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102" y="18"/>
                    </a:lnTo>
                    <a:lnTo>
                      <a:pt x="116" y="22"/>
                    </a:lnTo>
                    <a:lnTo>
                      <a:pt x="128" y="28"/>
                    </a:lnTo>
                    <a:lnTo>
                      <a:pt x="138" y="38"/>
                    </a:lnTo>
                    <a:lnTo>
                      <a:pt x="148" y="48"/>
                    </a:lnTo>
                    <a:lnTo>
                      <a:pt x="154" y="60"/>
                    </a:lnTo>
                    <a:lnTo>
                      <a:pt x="158" y="74"/>
                    </a:lnTo>
                    <a:lnTo>
                      <a:pt x="160" y="88"/>
                    </a:lnTo>
                    <a:lnTo>
                      <a:pt x="160" y="88"/>
                    </a:lnTo>
                    <a:lnTo>
                      <a:pt x="158" y="100"/>
                    </a:lnTo>
                    <a:lnTo>
                      <a:pt x="154" y="114"/>
                    </a:lnTo>
                    <a:lnTo>
                      <a:pt x="138" y="142"/>
                    </a:lnTo>
                    <a:lnTo>
                      <a:pt x="138" y="142"/>
                    </a:lnTo>
                    <a:lnTo>
                      <a:pt x="126" y="1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8" name="Freeform 66"/>
              <p:cNvSpPr>
                <a:spLocks/>
              </p:cNvSpPr>
              <p:nvPr/>
            </p:nvSpPr>
            <p:spPr bwMode="auto">
              <a:xfrm>
                <a:off x="4902200" y="2838450"/>
                <a:ext cx="82550" cy="8255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0" y="4"/>
                  </a:cxn>
                  <a:cxn ang="0">
                    <a:pos x="22" y="8"/>
                  </a:cxn>
                  <a:cxn ang="0">
                    <a:pos x="14" y="14"/>
                  </a:cxn>
                  <a:cxn ang="0">
                    <a:pos x="8" y="22"/>
                  </a:cxn>
                  <a:cxn ang="0">
                    <a:pos x="4" y="30"/>
                  </a:cxn>
                  <a:cxn ang="0">
                    <a:pos x="0" y="38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2" y="50"/>
                  </a:cxn>
                  <a:cxn ang="0">
                    <a:pos x="4" y="52"/>
                  </a:cxn>
                  <a:cxn ang="0">
                    <a:pos x="4" y="52"/>
                  </a:cxn>
                  <a:cxn ang="0">
                    <a:pos x="6" y="50"/>
                  </a:cxn>
                  <a:cxn ang="0">
                    <a:pos x="8" y="48"/>
                  </a:cxn>
                  <a:cxn ang="0">
                    <a:pos x="8" y="48"/>
                  </a:cxn>
                  <a:cxn ang="0">
                    <a:pos x="8" y="40"/>
                  </a:cxn>
                  <a:cxn ang="0">
                    <a:pos x="12" y="32"/>
                  </a:cxn>
                  <a:cxn ang="0">
                    <a:pos x="14" y="26"/>
                  </a:cxn>
                  <a:cxn ang="0">
                    <a:pos x="20" y="20"/>
                  </a:cxn>
                  <a:cxn ang="0">
                    <a:pos x="26" y="14"/>
                  </a:cxn>
                  <a:cxn ang="0">
                    <a:pos x="32" y="12"/>
                  </a:cxn>
                  <a:cxn ang="0">
                    <a:pos x="40" y="8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8" y="0"/>
                  </a:cxn>
                </a:cxnLst>
                <a:rect l="0" t="0" r="r" b="b"/>
                <a:pathLst>
                  <a:path w="52" h="52">
                    <a:moveTo>
                      <a:pt x="48" y="0"/>
                    </a:moveTo>
                    <a:lnTo>
                      <a:pt x="48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4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6" y="50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4" y="26"/>
                    </a:lnTo>
                    <a:lnTo>
                      <a:pt x="20" y="20"/>
                    </a:lnTo>
                    <a:lnTo>
                      <a:pt x="26" y="14"/>
                    </a:lnTo>
                    <a:lnTo>
                      <a:pt x="32" y="12"/>
                    </a:lnTo>
                    <a:lnTo>
                      <a:pt x="4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9" name="Freeform 67"/>
              <p:cNvSpPr>
                <a:spLocks/>
              </p:cNvSpPr>
              <p:nvPr/>
            </p:nvSpPr>
            <p:spPr bwMode="auto">
              <a:xfrm>
                <a:off x="4902200" y="2838450"/>
                <a:ext cx="82550" cy="8255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0" y="4"/>
                  </a:cxn>
                  <a:cxn ang="0">
                    <a:pos x="22" y="8"/>
                  </a:cxn>
                  <a:cxn ang="0">
                    <a:pos x="14" y="14"/>
                  </a:cxn>
                  <a:cxn ang="0">
                    <a:pos x="8" y="22"/>
                  </a:cxn>
                  <a:cxn ang="0">
                    <a:pos x="4" y="30"/>
                  </a:cxn>
                  <a:cxn ang="0">
                    <a:pos x="0" y="38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2" y="50"/>
                  </a:cxn>
                  <a:cxn ang="0">
                    <a:pos x="4" y="52"/>
                  </a:cxn>
                  <a:cxn ang="0">
                    <a:pos x="4" y="52"/>
                  </a:cxn>
                  <a:cxn ang="0">
                    <a:pos x="6" y="50"/>
                  </a:cxn>
                  <a:cxn ang="0">
                    <a:pos x="8" y="48"/>
                  </a:cxn>
                  <a:cxn ang="0">
                    <a:pos x="8" y="48"/>
                  </a:cxn>
                  <a:cxn ang="0">
                    <a:pos x="8" y="40"/>
                  </a:cxn>
                  <a:cxn ang="0">
                    <a:pos x="12" y="32"/>
                  </a:cxn>
                  <a:cxn ang="0">
                    <a:pos x="14" y="26"/>
                  </a:cxn>
                  <a:cxn ang="0">
                    <a:pos x="20" y="20"/>
                  </a:cxn>
                  <a:cxn ang="0">
                    <a:pos x="26" y="14"/>
                  </a:cxn>
                  <a:cxn ang="0">
                    <a:pos x="32" y="12"/>
                  </a:cxn>
                  <a:cxn ang="0">
                    <a:pos x="40" y="8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8" y="0"/>
                  </a:cxn>
                </a:cxnLst>
                <a:rect l="0" t="0" r="r" b="b"/>
                <a:pathLst>
                  <a:path w="52" h="52">
                    <a:moveTo>
                      <a:pt x="48" y="0"/>
                    </a:moveTo>
                    <a:lnTo>
                      <a:pt x="48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4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6" y="50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4" y="26"/>
                    </a:lnTo>
                    <a:lnTo>
                      <a:pt x="20" y="20"/>
                    </a:lnTo>
                    <a:lnTo>
                      <a:pt x="26" y="14"/>
                    </a:lnTo>
                    <a:lnTo>
                      <a:pt x="32" y="12"/>
                    </a:lnTo>
                    <a:lnTo>
                      <a:pt x="4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8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7" name="Group 109"/>
            <p:cNvGrpSpPr/>
            <p:nvPr/>
          </p:nvGrpSpPr>
          <p:grpSpPr>
            <a:xfrm>
              <a:off x="5308979" y="2985798"/>
              <a:ext cx="216276" cy="216274"/>
              <a:chOff x="5588000" y="1962150"/>
              <a:chExt cx="406400" cy="406400"/>
            </a:xfrm>
            <a:solidFill>
              <a:schemeClr val="bg1"/>
            </a:solidFill>
          </p:grpSpPr>
          <p:sp>
            <p:nvSpPr>
              <p:cNvPr id="111" name="Freeform 106"/>
              <p:cNvSpPr>
                <a:spLocks noEditPoints="1"/>
              </p:cNvSpPr>
              <p:nvPr/>
            </p:nvSpPr>
            <p:spPr bwMode="auto">
              <a:xfrm>
                <a:off x="5588000" y="1962150"/>
                <a:ext cx="406400" cy="406400"/>
              </a:xfrm>
              <a:custGeom>
                <a:avLst/>
                <a:gdLst/>
                <a:ahLst/>
                <a:cxnLst>
                  <a:cxn ang="0">
                    <a:pos x="214" y="86"/>
                  </a:cxn>
                  <a:cxn ang="0">
                    <a:pos x="230" y="54"/>
                  </a:cxn>
                  <a:cxn ang="0">
                    <a:pos x="210" y="30"/>
                  </a:cxn>
                  <a:cxn ang="0">
                    <a:pos x="194" y="26"/>
                  </a:cxn>
                  <a:cxn ang="0">
                    <a:pos x="160" y="38"/>
                  </a:cxn>
                  <a:cxn ang="0">
                    <a:pos x="150" y="4"/>
                  </a:cxn>
                  <a:cxn ang="0">
                    <a:pos x="118" y="0"/>
                  </a:cxn>
                  <a:cxn ang="0">
                    <a:pos x="102" y="12"/>
                  </a:cxn>
                  <a:cxn ang="0">
                    <a:pos x="66" y="28"/>
                  </a:cxn>
                  <a:cxn ang="0">
                    <a:pos x="56" y="26"/>
                  </a:cxn>
                  <a:cxn ang="0">
                    <a:pos x="30" y="46"/>
                  </a:cxn>
                  <a:cxn ang="0">
                    <a:pos x="28" y="66"/>
                  </a:cxn>
                  <a:cxn ang="0">
                    <a:pos x="12" y="102"/>
                  </a:cxn>
                  <a:cxn ang="0">
                    <a:pos x="0" y="112"/>
                  </a:cxn>
                  <a:cxn ang="0">
                    <a:pos x="0" y="144"/>
                  </a:cxn>
                  <a:cxn ang="0">
                    <a:pos x="38" y="160"/>
                  </a:cxn>
                  <a:cxn ang="0">
                    <a:pos x="28" y="190"/>
                  </a:cxn>
                  <a:cxn ang="0">
                    <a:pos x="30" y="210"/>
                  </a:cxn>
                  <a:cxn ang="0">
                    <a:pos x="56" y="230"/>
                  </a:cxn>
                  <a:cxn ang="0">
                    <a:pos x="86" y="214"/>
                  </a:cxn>
                  <a:cxn ang="0">
                    <a:pos x="102" y="244"/>
                  </a:cxn>
                  <a:cxn ang="0">
                    <a:pos x="118" y="256"/>
                  </a:cxn>
                  <a:cxn ang="0">
                    <a:pos x="150" y="252"/>
                  </a:cxn>
                  <a:cxn ang="0">
                    <a:pos x="160" y="218"/>
                  </a:cxn>
                  <a:cxn ang="0">
                    <a:pos x="194" y="230"/>
                  </a:cxn>
                  <a:cxn ang="0">
                    <a:pos x="210" y="226"/>
                  </a:cxn>
                  <a:cxn ang="0">
                    <a:pos x="230" y="202"/>
                  </a:cxn>
                  <a:cxn ang="0">
                    <a:pos x="214" y="170"/>
                  </a:cxn>
                  <a:cxn ang="0">
                    <a:pos x="248" y="152"/>
                  </a:cxn>
                  <a:cxn ang="0">
                    <a:pos x="256" y="118"/>
                  </a:cxn>
                  <a:cxn ang="0">
                    <a:pos x="248" y="104"/>
                  </a:cxn>
                  <a:cxn ang="0">
                    <a:pos x="208" y="148"/>
                  </a:cxn>
                  <a:cxn ang="0">
                    <a:pos x="200" y="162"/>
                  </a:cxn>
                  <a:cxn ang="0">
                    <a:pos x="200" y="214"/>
                  </a:cxn>
                  <a:cxn ang="0">
                    <a:pos x="170" y="198"/>
                  </a:cxn>
                  <a:cxn ang="0">
                    <a:pos x="154" y="204"/>
                  </a:cxn>
                  <a:cxn ang="0">
                    <a:pos x="138" y="240"/>
                  </a:cxn>
                  <a:cxn ang="0">
                    <a:pos x="108" y="208"/>
                  </a:cxn>
                  <a:cxn ang="0">
                    <a:pos x="94" y="200"/>
                  </a:cxn>
                  <a:cxn ang="0">
                    <a:pos x="78" y="202"/>
                  </a:cxn>
                  <a:cxn ang="0">
                    <a:pos x="54" y="178"/>
                  </a:cxn>
                  <a:cxn ang="0">
                    <a:pos x="52" y="154"/>
                  </a:cxn>
                  <a:cxn ang="0">
                    <a:pos x="16" y="138"/>
                  </a:cxn>
                  <a:cxn ang="0">
                    <a:pos x="48" y="108"/>
                  </a:cxn>
                  <a:cxn ang="0">
                    <a:pos x="56" y="94"/>
                  </a:cxn>
                  <a:cxn ang="0">
                    <a:pos x="56" y="42"/>
                  </a:cxn>
                  <a:cxn ang="0">
                    <a:pos x="86" y="58"/>
                  </a:cxn>
                  <a:cxn ang="0">
                    <a:pos x="102" y="52"/>
                  </a:cxn>
                  <a:cxn ang="0">
                    <a:pos x="118" y="16"/>
                  </a:cxn>
                  <a:cxn ang="0">
                    <a:pos x="148" y="48"/>
                  </a:cxn>
                  <a:cxn ang="0">
                    <a:pos x="162" y="56"/>
                  </a:cxn>
                  <a:cxn ang="0">
                    <a:pos x="178" y="54"/>
                  </a:cxn>
                  <a:cxn ang="0">
                    <a:pos x="202" y="78"/>
                  </a:cxn>
                  <a:cxn ang="0">
                    <a:pos x="204" y="102"/>
                  </a:cxn>
                  <a:cxn ang="0">
                    <a:pos x="240" y="118"/>
                  </a:cxn>
                </a:cxnLst>
                <a:rect l="0" t="0" r="r" b="b"/>
                <a:pathLst>
                  <a:path w="256" h="256">
                    <a:moveTo>
                      <a:pt x="244" y="102"/>
                    </a:moveTo>
                    <a:lnTo>
                      <a:pt x="218" y="96"/>
                    </a:lnTo>
                    <a:lnTo>
                      <a:pt x="218" y="96"/>
                    </a:lnTo>
                    <a:lnTo>
                      <a:pt x="214" y="86"/>
                    </a:lnTo>
                    <a:lnTo>
                      <a:pt x="228" y="66"/>
                    </a:lnTo>
                    <a:lnTo>
                      <a:pt x="228" y="66"/>
                    </a:lnTo>
                    <a:lnTo>
                      <a:pt x="230" y="60"/>
                    </a:lnTo>
                    <a:lnTo>
                      <a:pt x="230" y="54"/>
                    </a:lnTo>
                    <a:lnTo>
                      <a:pt x="230" y="50"/>
                    </a:lnTo>
                    <a:lnTo>
                      <a:pt x="226" y="46"/>
                    </a:lnTo>
                    <a:lnTo>
                      <a:pt x="210" y="30"/>
                    </a:lnTo>
                    <a:lnTo>
                      <a:pt x="210" y="30"/>
                    </a:lnTo>
                    <a:lnTo>
                      <a:pt x="206" y="26"/>
                    </a:lnTo>
                    <a:lnTo>
                      <a:pt x="200" y="26"/>
                    </a:lnTo>
                    <a:lnTo>
                      <a:pt x="200" y="26"/>
                    </a:lnTo>
                    <a:lnTo>
                      <a:pt x="194" y="26"/>
                    </a:lnTo>
                    <a:lnTo>
                      <a:pt x="190" y="28"/>
                    </a:lnTo>
                    <a:lnTo>
                      <a:pt x="170" y="42"/>
                    </a:lnTo>
                    <a:lnTo>
                      <a:pt x="170" y="42"/>
                    </a:lnTo>
                    <a:lnTo>
                      <a:pt x="160" y="38"/>
                    </a:lnTo>
                    <a:lnTo>
                      <a:pt x="154" y="12"/>
                    </a:lnTo>
                    <a:lnTo>
                      <a:pt x="154" y="12"/>
                    </a:lnTo>
                    <a:lnTo>
                      <a:pt x="152" y="8"/>
                    </a:lnTo>
                    <a:lnTo>
                      <a:pt x="150" y="4"/>
                    </a:lnTo>
                    <a:lnTo>
                      <a:pt x="144" y="0"/>
                    </a:lnTo>
                    <a:lnTo>
                      <a:pt x="138" y="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06" y="4"/>
                    </a:lnTo>
                    <a:lnTo>
                      <a:pt x="104" y="8"/>
                    </a:lnTo>
                    <a:lnTo>
                      <a:pt x="102" y="12"/>
                    </a:lnTo>
                    <a:lnTo>
                      <a:pt x="96" y="38"/>
                    </a:lnTo>
                    <a:lnTo>
                      <a:pt x="96" y="38"/>
                    </a:lnTo>
                    <a:lnTo>
                      <a:pt x="8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26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0" y="26"/>
                    </a:lnTo>
                    <a:lnTo>
                      <a:pt x="46" y="30"/>
                    </a:lnTo>
                    <a:lnTo>
                      <a:pt x="30" y="46"/>
                    </a:lnTo>
                    <a:lnTo>
                      <a:pt x="30" y="46"/>
                    </a:lnTo>
                    <a:lnTo>
                      <a:pt x="26" y="50"/>
                    </a:lnTo>
                    <a:lnTo>
                      <a:pt x="26" y="54"/>
                    </a:lnTo>
                    <a:lnTo>
                      <a:pt x="26" y="60"/>
                    </a:lnTo>
                    <a:lnTo>
                      <a:pt x="28" y="66"/>
                    </a:lnTo>
                    <a:lnTo>
                      <a:pt x="42" y="86"/>
                    </a:lnTo>
                    <a:lnTo>
                      <a:pt x="42" y="86"/>
                    </a:lnTo>
                    <a:lnTo>
                      <a:pt x="38" y="96"/>
                    </a:lnTo>
                    <a:lnTo>
                      <a:pt x="12" y="102"/>
                    </a:lnTo>
                    <a:lnTo>
                      <a:pt x="12" y="102"/>
                    </a:lnTo>
                    <a:lnTo>
                      <a:pt x="8" y="104"/>
                    </a:lnTo>
                    <a:lnTo>
                      <a:pt x="4" y="106"/>
                    </a:lnTo>
                    <a:lnTo>
                      <a:pt x="0" y="112"/>
                    </a:lnTo>
                    <a:lnTo>
                      <a:pt x="0" y="11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44"/>
                    </a:lnTo>
                    <a:lnTo>
                      <a:pt x="4" y="150"/>
                    </a:lnTo>
                    <a:lnTo>
                      <a:pt x="8" y="152"/>
                    </a:lnTo>
                    <a:lnTo>
                      <a:pt x="12" y="154"/>
                    </a:lnTo>
                    <a:lnTo>
                      <a:pt x="38" y="160"/>
                    </a:lnTo>
                    <a:lnTo>
                      <a:pt x="38" y="160"/>
                    </a:lnTo>
                    <a:lnTo>
                      <a:pt x="42" y="170"/>
                    </a:lnTo>
                    <a:lnTo>
                      <a:pt x="28" y="190"/>
                    </a:lnTo>
                    <a:lnTo>
                      <a:pt x="28" y="190"/>
                    </a:lnTo>
                    <a:lnTo>
                      <a:pt x="26" y="196"/>
                    </a:lnTo>
                    <a:lnTo>
                      <a:pt x="26" y="202"/>
                    </a:lnTo>
                    <a:lnTo>
                      <a:pt x="26" y="206"/>
                    </a:lnTo>
                    <a:lnTo>
                      <a:pt x="30" y="210"/>
                    </a:lnTo>
                    <a:lnTo>
                      <a:pt x="46" y="226"/>
                    </a:lnTo>
                    <a:lnTo>
                      <a:pt x="46" y="226"/>
                    </a:lnTo>
                    <a:lnTo>
                      <a:pt x="50" y="230"/>
                    </a:lnTo>
                    <a:lnTo>
                      <a:pt x="56" y="230"/>
                    </a:lnTo>
                    <a:lnTo>
                      <a:pt x="56" y="230"/>
                    </a:lnTo>
                    <a:lnTo>
                      <a:pt x="62" y="230"/>
                    </a:lnTo>
                    <a:lnTo>
                      <a:pt x="66" y="228"/>
                    </a:lnTo>
                    <a:lnTo>
                      <a:pt x="86" y="214"/>
                    </a:lnTo>
                    <a:lnTo>
                      <a:pt x="86" y="214"/>
                    </a:lnTo>
                    <a:lnTo>
                      <a:pt x="96" y="218"/>
                    </a:lnTo>
                    <a:lnTo>
                      <a:pt x="102" y="244"/>
                    </a:lnTo>
                    <a:lnTo>
                      <a:pt x="102" y="244"/>
                    </a:lnTo>
                    <a:lnTo>
                      <a:pt x="104" y="248"/>
                    </a:lnTo>
                    <a:lnTo>
                      <a:pt x="106" y="252"/>
                    </a:lnTo>
                    <a:lnTo>
                      <a:pt x="112" y="256"/>
                    </a:lnTo>
                    <a:lnTo>
                      <a:pt x="118" y="256"/>
                    </a:lnTo>
                    <a:lnTo>
                      <a:pt x="138" y="256"/>
                    </a:lnTo>
                    <a:lnTo>
                      <a:pt x="138" y="256"/>
                    </a:lnTo>
                    <a:lnTo>
                      <a:pt x="144" y="256"/>
                    </a:lnTo>
                    <a:lnTo>
                      <a:pt x="150" y="252"/>
                    </a:lnTo>
                    <a:lnTo>
                      <a:pt x="152" y="248"/>
                    </a:lnTo>
                    <a:lnTo>
                      <a:pt x="154" y="244"/>
                    </a:lnTo>
                    <a:lnTo>
                      <a:pt x="160" y="218"/>
                    </a:lnTo>
                    <a:lnTo>
                      <a:pt x="160" y="218"/>
                    </a:lnTo>
                    <a:lnTo>
                      <a:pt x="170" y="214"/>
                    </a:lnTo>
                    <a:lnTo>
                      <a:pt x="190" y="228"/>
                    </a:lnTo>
                    <a:lnTo>
                      <a:pt x="190" y="228"/>
                    </a:lnTo>
                    <a:lnTo>
                      <a:pt x="194" y="230"/>
                    </a:lnTo>
                    <a:lnTo>
                      <a:pt x="200" y="230"/>
                    </a:lnTo>
                    <a:lnTo>
                      <a:pt x="200" y="230"/>
                    </a:lnTo>
                    <a:lnTo>
                      <a:pt x="206" y="230"/>
                    </a:lnTo>
                    <a:lnTo>
                      <a:pt x="210" y="226"/>
                    </a:lnTo>
                    <a:lnTo>
                      <a:pt x="226" y="210"/>
                    </a:lnTo>
                    <a:lnTo>
                      <a:pt x="226" y="210"/>
                    </a:lnTo>
                    <a:lnTo>
                      <a:pt x="230" y="206"/>
                    </a:lnTo>
                    <a:lnTo>
                      <a:pt x="230" y="202"/>
                    </a:lnTo>
                    <a:lnTo>
                      <a:pt x="230" y="196"/>
                    </a:lnTo>
                    <a:lnTo>
                      <a:pt x="228" y="190"/>
                    </a:lnTo>
                    <a:lnTo>
                      <a:pt x="214" y="170"/>
                    </a:lnTo>
                    <a:lnTo>
                      <a:pt x="214" y="170"/>
                    </a:lnTo>
                    <a:lnTo>
                      <a:pt x="218" y="160"/>
                    </a:lnTo>
                    <a:lnTo>
                      <a:pt x="244" y="154"/>
                    </a:lnTo>
                    <a:lnTo>
                      <a:pt x="244" y="154"/>
                    </a:lnTo>
                    <a:lnTo>
                      <a:pt x="248" y="152"/>
                    </a:lnTo>
                    <a:lnTo>
                      <a:pt x="252" y="150"/>
                    </a:lnTo>
                    <a:lnTo>
                      <a:pt x="256" y="144"/>
                    </a:lnTo>
                    <a:lnTo>
                      <a:pt x="256" y="138"/>
                    </a:lnTo>
                    <a:lnTo>
                      <a:pt x="256" y="118"/>
                    </a:lnTo>
                    <a:lnTo>
                      <a:pt x="256" y="118"/>
                    </a:lnTo>
                    <a:lnTo>
                      <a:pt x="256" y="112"/>
                    </a:lnTo>
                    <a:lnTo>
                      <a:pt x="252" y="106"/>
                    </a:lnTo>
                    <a:lnTo>
                      <a:pt x="248" y="104"/>
                    </a:lnTo>
                    <a:lnTo>
                      <a:pt x="244" y="102"/>
                    </a:lnTo>
                    <a:close/>
                    <a:moveTo>
                      <a:pt x="216" y="144"/>
                    </a:moveTo>
                    <a:lnTo>
                      <a:pt x="216" y="144"/>
                    </a:lnTo>
                    <a:lnTo>
                      <a:pt x="208" y="148"/>
                    </a:lnTo>
                    <a:lnTo>
                      <a:pt x="204" y="154"/>
                    </a:lnTo>
                    <a:lnTo>
                      <a:pt x="204" y="154"/>
                    </a:lnTo>
                    <a:lnTo>
                      <a:pt x="200" y="162"/>
                    </a:lnTo>
                    <a:lnTo>
                      <a:pt x="200" y="162"/>
                    </a:lnTo>
                    <a:lnTo>
                      <a:pt x="198" y="170"/>
                    </a:lnTo>
                    <a:lnTo>
                      <a:pt x="202" y="178"/>
                    </a:lnTo>
                    <a:lnTo>
                      <a:pt x="214" y="200"/>
                    </a:lnTo>
                    <a:lnTo>
                      <a:pt x="200" y="214"/>
                    </a:lnTo>
                    <a:lnTo>
                      <a:pt x="178" y="202"/>
                    </a:lnTo>
                    <a:lnTo>
                      <a:pt x="178" y="202"/>
                    </a:lnTo>
                    <a:lnTo>
                      <a:pt x="174" y="198"/>
                    </a:lnTo>
                    <a:lnTo>
                      <a:pt x="170" y="198"/>
                    </a:lnTo>
                    <a:lnTo>
                      <a:pt x="170" y="198"/>
                    </a:lnTo>
                    <a:lnTo>
                      <a:pt x="162" y="200"/>
                    </a:lnTo>
                    <a:lnTo>
                      <a:pt x="162" y="200"/>
                    </a:lnTo>
                    <a:lnTo>
                      <a:pt x="154" y="204"/>
                    </a:lnTo>
                    <a:lnTo>
                      <a:pt x="154" y="204"/>
                    </a:lnTo>
                    <a:lnTo>
                      <a:pt x="148" y="208"/>
                    </a:lnTo>
                    <a:lnTo>
                      <a:pt x="144" y="216"/>
                    </a:lnTo>
                    <a:lnTo>
                      <a:pt x="138" y="240"/>
                    </a:lnTo>
                    <a:lnTo>
                      <a:pt x="118" y="240"/>
                    </a:lnTo>
                    <a:lnTo>
                      <a:pt x="112" y="216"/>
                    </a:lnTo>
                    <a:lnTo>
                      <a:pt x="112" y="216"/>
                    </a:lnTo>
                    <a:lnTo>
                      <a:pt x="108" y="208"/>
                    </a:lnTo>
                    <a:lnTo>
                      <a:pt x="102" y="204"/>
                    </a:lnTo>
                    <a:lnTo>
                      <a:pt x="102" y="204"/>
                    </a:lnTo>
                    <a:lnTo>
                      <a:pt x="94" y="200"/>
                    </a:lnTo>
                    <a:lnTo>
                      <a:pt x="94" y="200"/>
                    </a:lnTo>
                    <a:lnTo>
                      <a:pt x="86" y="198"/>
                    </a:lnTo>
                    <a:lnTo>
                      <a:pt x="86" y="198"/>
                    </a:lnTo>
                    <a:lnTo>
                      <a:pt x="82" y="198"/>
                    </a:lnTo>
                    <a:lnTo>
                      <a:pt x="78" y="202"/>
                    </a:lnTo>
                    <a:lnTo>
                      <a:pt x="56" y="214"/>
                    </a:lnTo>
                    <a:lnTo>
                      <a:pt x="42" y="200"/>
                    </a:lnTo>
                    <a:lnTo>
                      <a:pt x="54" y="178"/>
                    </a:lnTo>
                    <a:lnTo>
                      <a:pt x="54" y="178"/>
                    </a:lnTo>
                    <a:lnTo>
                      <a:pt x="58" y="170"/>
                    </a:lnTo>
                    <a:lnTo>
                      <a:pt x="56" y="162"/>
                    </a:lnTo>
                    <a:lnTo>
                      <a:pt x="56" y="162"/>
                    </a:lnTo>
                    <a:lnTo>
                      <a:pt x="52" y="154"/>
                    </a:lnTo>
                    <a:lnTo>
                      <a:pt x="52" y="154"/>
                    </a:lnTo>
                    <a:lnTo>
                      <a:pt x="48" y="148"/>
                    </a:lnTo>
                    <a:lnTo>
                      <a:pt x="40" y="144"/>
                    </a:lnTo>
                    <a:lnTo>
                      <a:pt x="16" y="138"/>
                    </a:lnTo>
                    <a:lnTo>
                      <a:pt x="16" y="118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8" y="108"/>
                    </a:lnTo>
                    <a:lnTo>
                      <a:pt x="52" y="102"/>
                    </a:lnTo>
                    <a:lnTo>
                      <a:pt x="52" y="102"/>
                    </a:lnTo>
                    <a:lnTo>
                      <a:pt x="56" y="94"/>
                    </a:lnTo>
                    <a:lnTo>
                      <a:pt x="56" y="94"/>
                    </a:lnTo>
                    <a:lnTo>
                      <a:pt x="58" y="86"/>
                    </a:lnTo>
                    <a:lnTo>
                      <a:pt x="54" y="78"/>
                    </a:lnTo>
                    <a:lnTo>
                      <a:pt x="42" y="56"/>
                    </a:lnTo>
                    <a:lnTo>
                      <a:pt x="56" y="42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82" y="58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4" y="56"/>
                    </a:lnTo>
                    <a:lnTo>
                      <a:pt x="94" y="56"/>
                    </a:lnTo>
                    <a:lnTo>
                      <a:pt x="102" y="52"/>
                    </a:lnTo>
                    <a:lnTo>
                      <a:pt x="102" y="52"/>
                    </a:lnTo>
                    <a:lnTo>
                      <a:pt x="108" y="48"/>
                    </a:lnTo>
                    <a:lnTo>
                      <a:pt x="112" y="40"/>
                    </a:lnTo>
                    <a:lnTo>
                      <a:pt x="118" y="16"/>
                    </a:lnTo>
                    <a:lnTo>
                      <a:pt x="138" y="16"/>
                    </a:lnTo>
                    <a:lnTo>
                      <a:pt x="144" y="40"/>
                    </a:lnTo>
                    <a:lnTo>
                      <a:pt x="144" y="40"/>
                    </a:lnTo>
                    <a:lnTo>
                      <a:pt x="148" y="48"/>
                    </a:lnTo>
                    <a:lnTo>
                      <a:pt x="154" y="52"/>
                    </a:lnTo>
                    <a:lnTo>
                      <a:pt x="154" y="52"/>
                    </a:lnTo>
                    <a:lnTo>
                      <a:pt x="162" y="56"/>
                    </a:lnTo>
                    <a:lnTo>
                      <a:pt x="162" y="56"/>
                    </a:lnTo>
                    <a:lnTo>
                      <a:pt x="170" y="58"/>
                    </a:lnTo>
                    <a:lnTo>
                      <a:pt x="170" y="58"/>
                    </a:lnTo>
                    <a:lnTo>
                      <a:pt x="174" y="58"/>
                    </a:lnTo>
                    <a:lnTo>
                      <a:pt x="178" y="54"/>
                    </a:lnTo>
                    <a:lnTo>
                      <a:pt x="200" y="42"/>
                    </a:lnTo>
                    <a:lnTo>
                      <a:pt x="214" y="56"/>
                    </a:lnTo>
                    <a:lnTo>
                      <a:pt x="202" y="78"/>
                    </a:lnTo>
                    <a:lnTo>
                      <a:pt x="202" y="78"/>
                    </a:lnTo>
                    <a:lnTo>
                      <a:pt x="198" y="86"/>
                    </a:lnTo>
                    <a:lnTo>
                      <a:pt x="200" y="94"/>
                    </a:lnTo>
                    <a:lnTo>
                      <a:pt x="200" y="94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8" y="108"/>
                    </a:lnTo>
                    <a:lnTo>
                      <a:pt x="216" y="112"/>
                    </a:lnTo>
                    <a:lnTo>
                      <a:pt x="240" y="118"/>
                    </a:lnTo>
                    <a:lnTo>
                      <a:pt x="240" y="138"/>
                    </a:lnTo>
                    <a:lnTo>
                      <a:pt x="216" y="1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12" name="Freeform 109"/>
              <p:cNvSpPr>
                <a:spLocks noEditPoints="1"/>
              </p:cNvSpPr>
              <p:nvPr/>
            </p:nvSpPr>
            <p:spPr bwMode="auto">
              <a:xfrm>
                <a:off x="5702300" y="2076450"/>
                <a:ext cx="177800" cy="1778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34" y="4"/>
                  </a:cxn>
                  <a:cxn ang="0">
                    <a:pos x="16" y="16"/>
                  </a:cxn>
                  <a:cxn ang="0">
                    <a:pos x="4" y="34"/>
                  </a:cxn>
                  <a:cxn ang="0">
                    <a:pos x="0" y="56"/>
                  </a:cxn>
                  <a:cxn ang="0">
                    <a:pos x="2" y="68"/>
                  </a:cxn>
                  <a:cxn ang="0">
                    <a:pos x="10" y="88"/>
                  </a:cxn>
                  <a:cxn ang="0">
                    <a:pos x="24" y="102"/>
                  </a:cxn>
                  <a:cxn ang="0">
                    <a:pos x="44" y="110"/>
                  </a:cxn>
                  <a:cxn ang="0">
                    <a:pos x="56" y="112"/>
                  </a:cxn>
                  <a:cxn ang="0">
                    <a:pos x="78" y="108"/>
                  </a:cxn>
                  <a:cxn ang="0">
                    <a:pos x="96" y="96"/>
                  </a:cxn>
                  <a:cxn ang="0">
                    <a:pos x="108" y="78"/>
                  </a:cxn>
                  <a:cxn ang="0">
                    <a:pos x="112" y="56"/>
                  </a:cxn>
                  <a:cxn ang="0">
                    <a:pos x="110" y="44"/>
                  </a:cxn>
                  <a:cxn ang="0">
                    <a:pos x="102" y="24"/>
                  </a:cxn>
                  <a:cxn ang="0">
                    <a:pos x="88" y="10"/>
                  </a:cxn>
                  <a:cxn ang="0">
                    <a:pos x="68" y="2"/>
                  </a:cxn>
                  <a:cxn ang="0">
                    <a:pos x="56" y="104"/>
                  </a:cxn>
                  <a:cxn ang="0">
                    <a:pos x="46" y="104"/>
                  </a:cxn>
                  <a:cxn ang="0">
                    <a:pos x="28" y="96"/>
                  </a:cxn>
                  <a:cxn ang="0">
                    <a:pos x="16" y="84"/>
                  </a:cxn>
                  <a:cxn ang="0">
                    <a:pos x="8" y="66"/>
                  </a:cxn>
                  <a:cxn ang="0">
                    <a:pos x="8" y="56"/>
                  </a:cxn>
                  <a:cxn ang="0">
                    <a:pos x="10" y="36"/>
                  </a:cxn>
                  <a:cxn ang="0">
                    <a:pos x="22" y="22"/>
                  </a:cxn>
                  <a:cxn ang="0">
                    <a:pos x="36" y="10"/>
                  </a:cxn>
                  <a:cxn ang="0">
                    <a:pos x="56" y="6"/>
                  </a:cxn>
                  <a:cxn ang="0">
                    <a:pos x="66" y="8"/>
                  </a:cxn>
                  <a:cxn ang="0">
                    <a:pos x="84" y="16"/>
                  </a:cxn>
                  <a:cxn ang="0">
                    <a:pos x="96" y="28"/>
                  </a:cxn>
                  <a:cxn ang="0">
                    <a:pos x="104" y="46"/>
                  </a:cxn>
                  <a:cxn ang="0">
                    <a:pos x="106" y="56"/>
                  </a:cxn>
                  <a:cxn ang="0">
                    <a:pos x="102" y="76"/>
                  </a:cxn>
                  <a:cxn ang="0">
                    <a:pos x="90" y="90"/>
                  </a:cxn>
                  <a:cxn ang="0">
                    <a:pos x="76" y="102"/>
                  </a:cxn>
                  <a:cxn ang="0">
                    <a:pos x="56" y="104"/>
                  </a:cxn>
                </a:cxnLst>
                <a:rect l="0" t="0" r="r" b="b"/>
                <a:pathLst>
                  <a:path w="112" h="112">
                    <a:moveTo>
                      <a:pt x="56" y="0"/>
                    </a:moveTo>
                    <a:lnTo>
                      <a:pt x="56" y="0"/>
                    </a:lnTo>
                    <a:lnTo>
                      <a:pt x="44" y="2"/>
                    </a:lnTo>
                    <a:lnTo>
                      <a:pt x="34" y="4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68"/>
                    </a:lnTo>
                    <a:lnTo>
                      <a:pt x="4" y="78"/>
                    </a:lnTo>
                    <a:lnTo>
                      <a:pt x="10" y="88"/>
                    </a:lnTo>
                    <a:lnTo>
                      <a:pt x="16" y="96"/>
                    </a:lnTo>
                    <a:lnTo>
                      <a:pt x="24" y="102"/>
                    </a:lnTo>
                    <a:lnTo>
                      <a:pt x="34" y="108"/>
                    </a:lnTo>
                    <a:lnTo>
                      <a:pt x="44" y="110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68" y="110"/>
                    </a:lnTo>
                    <a:lnTo>
                      <a:pt x="78" y="108"/>
                    </a:lnTo>
                    <a:lnTo>
                      <a:pt x="88" y="102"/>
                    </a:lnTo>
                    <a:lnTo>
                      <a:pt x="96" y="96"/>
                    </a:lnTo>
                    <a:lnTo>
                      <a:pt x="102" y="88"/>
                    </a:lnTo>
                    <a:lnTo>
                      <a:pt x="108" y="78"/>
                    </a:lnTo>
                    <a:lnTo>
                      <a:pt x="110" y="68"/>
                    </a:lnTo>
                    <a:lnTo>
                      <a:pt x="112" y="56"/>
                    </a:lnTo>
                    <a:lnTo>
                      <a:pt x="112" y="56"/>
                    </a:lnTo>
                    <a:lnTo>
                      <a:pt x="110" y="44"/>
                    </a:lnTo>
                    <a:lnTo>
                      <a:pt x="108" y="34"/>
                    </a:lnTo>
                    <a:lnTo>
                      <a:pt x="102" y="24"/>
                    </a:lnTo>
                    <a:lnTo>
                      <a:pt x="96" y="16"/>
                    </a:lnTo>
                    <a:lnTo>
                      <a:pt x="88" y="10"/>
                    </a:lnTo>
                    <a:lnTo>
                      <a:pt x="78" y="4"/>
                    </a:lnTo>
                    <a:lnTo>
                      <a:pt x="68" y="2"/>
                    </a:lnTo>
                    <a:lnTo>
                      <a:pt x="56" y="0"/>
                    </a:lnTo>
                    <a:close/>
                    <a:moveTo>
                      <a:pt x="56" y="104"/>
                    </a:moveTo>
                    <a:lnTo>
                      <a:pt x="56" y="104"/>
                    </a:lnTo>
                    <a:lnTo>
                      <a:pt x="46" y="104"/>
                    </a:lnTo>
                    <a:lnTo>
                      <a:pt x="36" y="102"/>
                    </a:lnTo>
                    <a:lnTo>
                      <a:pt x="28" y="96"/>
                    </a:lnTo>
                    <a:lnTo>
                      <a:pt x="22" y="90"/>
                    </a:lnTo>
                    <a:lnTo>
                      <a:pt x="16" y="84"/>
                    </a:lnTo>
                    <a:lnTo>
                      <a:pt x="10" y="76"/>
                    </a:lnTo>
                    <a:lnTo>
                      <a:pt x="8" y="66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46"/>
                    </a:lnTo>
                    <a:lnTo>
                      <a:pt x="10" y="36"/>
                    </a:lnTo>
                    <a:lnTo>
                      <a:pt x="16" y="28"/>
                    </a:lnTo>
                    <a:lnTo>
                      <a:pt x="22" y="22"/>
                    </a:lnTo>
                    <a:lnTo>
                      <a:pt x="28" y="16"/>
                    </a:lnTo>
                    <a:lnTo>
                      <a:pt x="36" y="10"/>
                    </a:lnTo>
                    <a:lnTo>
                      <a:pt x="46" y="8"/>
                    </a:lnTo>
                    <a:lnTo>
                      <a:pt x="56" y="6"/>
                    </a:lnTo>
                    <a:lnTo>
                      <a:pt x="56" y="6"/>
                    </a:lnTo>
                    <a:lnTo>
                      <a:pt x="66" y="8"/>
                    </a:lnTo>
                    <a:lnTo>
                      <a:pt x="76" y="10"/>
                    </a:lnTo>
                    <a:lnTo>
                      <a:pt x="84" y="16"/>
                    </a:lnTo>
                    <a:lnTo>
                      <a:pt x="90" y="22"/>
                    </a:lnTo>
                    <a:lnTo>
                      <a:pt x="96" y="28"/>
                    </a:lnTo>
                    <a:lnTo>
                      <a:pt x="102" y="36"/>
                    </a:lnTo>
                    <a:lnTo>
                      <a:pt x="104" y="46"/>
                    </a:lnTo>
                    <a:lnTo>
                      <a:pt x="106" y="56"/>
                    </a:lnTo>
                    <a:lnTo>
                      <a:pt x="106" y="56"/>
                    </a:lnTo>
                    <a:lnTo>
                      <a:pt x="104" y="66"/>
                    </a:lnTo>
                    <a:lnTo>
                      <a:pt x="102" y="76"/>
                    </a:lnTo>
                    <a:lnTo>
                      <a:pt x="96" y="84"/>
                    </a:lnTo>
                    <a:lnTo>
                      <a:pt x="90" y="90"/>
                    </a:lnTo>
                    <a:lnTo>
                      <a:pt x="84" y="96"/>
                    </a:lnTo>
                    <a:lnTo>
                      <a:pt x="76" y="102"/>
                    </a:lnTo>
                    <a:lnTo>
                      <a:pt x="66" y="104"/>
                    </a:lnTo>
                    <a:lnTo>
                      <a:pt x="56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13" name="Freeform 112"/>
              <p:cNvSpPr>
                <a:spLocks noEditPoints="1"/>
              </p:cNvSpPr>
              <p:nvPr/>
            </p:nvSpPr>
            <p:spPr bwMode="auto">
              <a:xfrm>
                <a:off x="5740400" y="2114550"/>
                <a:ext cx="101600" cy="101600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6" y="0"/>
                  </a:cxn>
                  <a:cxn ang="0">
                    <a:pos x="20" y="2"/>
                  </a:cxn>
                  <a:cxn ang="0">
                    <a:pos x="10" y="10"/>
                  </a:cxn>
                  <a:cxn ang="0">
                    <a:pos x="2" y="20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2" y="44"/>
                  </a:cxn>
                  <a:cxn ang="0">
                    <a:pos x="10" y="54"/>
                  </a:cxn>
                  <a:cxn ang="0">
                    <a:pos x="20" y="62"/>
                  </a:cxn>
                  <a:cxn ang="0">
                    <a:pos x="26" y="64"/>
                  </a:cxn>
                  <a:cxn ang="0">
                    <a:pos x="32" y="64"/>
                  </a:cxn>
                  <a:cxn ang="0">
                    <a:pos x="32" y="64"/>
                  </a:cxn>
                  <a:cxn ang="0">
                    <a:pos x="38" y="64"/>
                  </a:cxn>
                  <a:cxn ang="0">
                    <a:pos x="44" y="62"/>
                  </a:cxn>
                  <a:cxn ang="0">
                    <a:pos x="54" y="54"/>
                  </a:cxn>
                  <a:cxn ang="0">
                    <a:pos x="62" y="44"/>
                  </a:cxn>
                  <a:cxn ang="0">
                    <a:pos x="64" y="38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26"/>
                  </a:cxn>
                  <a:cxn ang="0">
                    <a:pos x="62" y="20"/>
                  </a:cxn>
                  <a:cxn ang="0">
                    <a:pos x="54" y="10"/>
                  </a:cxn>
                  <a:cxn ang="0">
                    <a:pos x="44" y="2"/>
                  </a:cxn>
                  <a:cxn ang="0">
                    <a:pos x="38" y="0"/>
                  </a:cxn>
                  <a:cxn ang="0">
                    <a:pos x="32" y="0"/>
                  </a:cxn>
                  <a:cxn ang="0">
                    <a:pos x="32" y="56"/>
                  </a:cxn>
                  <a:cxn ang="0">
                    <a:pos x="32" y="56"/>
                  </a:cxn>
                  <a:cxn ang="0">
                    <a:pos x="22" y="54"/>
                  </a:cxn>
                  <a:cxn ang="0">
                    <a:pos x="16" y="48"/>
                  </a:cxn>
                  <a:cxn ang="0">
                    <a:pos x="10" y="42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10" y="22"/>
                  </a:cxn>
                  <a:cxn ang="0">
                    <a:pos x="16" y="16"/>
                  </a:cxn>
                  <a:cxn ang="0">
                    <a:pos x="22" y="10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42" y="10"/>
                  </a:cxn>
                  <a:cxn ang="0">
                    <a:pos x="48" y="16"/>
                  </a:cxn>
                  <a:cxn ang="0">
                    <a:pos x="54" y="22"/>
                  </a:cxn>
                  <a:cxn ang="0">
                    <a:pos x="56" y="32"/>
                  </a:cxn>
                  <a:cxn ang="0">
                    <a:pos x="56" y="32"/>
                  </a:cxn>
                  <a:cxn ang="0">
                    <a:pos x="54" y="42"/>
                  </a:cxn>
                  <a:cxn ang="0">
                    <a:pos x="48" y="48"/>
                  </a:cxn>
                  <a:cxn ang="0">
                    <a:pos x="42" y="54"/>
                  </a:cxn>
                  <a:cxn ang="0">
                    <a:pos x="32" y="56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lnTo>
                      <a:pt x="32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10" y="10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2" y="44"/>
                    </a:lnTo>
                    <a:lnTo>
                      <a:pt x="10" y="54"/>
                    </a:lnTo>
                    <a:lnTo>
                      <a:pt x="20" y="62"/>
                    </a:lnTo>
                    <a:lnTo>
                      <a:pt x="26" y="64"/>
                    </a:lnTo>
                    <a:lnTo>
                      <a:pt x="32" y="64"/>
                    </a:lnTo>
                    <a:lnTo>
                      <a:pt x="32" y="64"/>
                    </a:lnTo>
                    <a:lnTo>
                      <a:pt x="38" y="64"/>
                    </a:lnTo>
                    <a:lnTo>
                      <a:pt x="44" y="62"/>
                    </a:lnTo>
                    <a:lnTo>
                      <a:pt x="54" y="54"/>
                    </a:lnTo>
                    <a:lnTo>
                      <a:pt x="62" y="44"/>
                    </a:lnTo>
                    <a:lnTo>
                      <a:pt x="64" y="38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26"/>
                    </a:lnTo>
                    <a:lnTo>
                      <a:pt x="62" y="20"/>
                    </a:lnTo>
                    <a:lnTo>
                      <a:pt x="54" y="10"/>
                    </a:lnTo>
                    <a:lnTo>
                      <a:pt x="44" y="2"/>
                    </a:lnTo>
                    <a:lnTo>
                      <a:pt x="38" y="0"/>
                    </a:lnTo>
                    <a:lnTo>
                      <a:pt x="32" y="0"/>
                    </a:lnTo>
                    <a:close/>
                    <a:moveTo>
                      <a:pt x="32" y="56"/>
                    </a:moveTo>
                    <a:lnTo>
                      <a:pt x="32" y="56"/>
                    </a:lnTo>
                    <a:lnTo>
                      <a:pt x="22" y="54"/>
                    </a:lnTo>
                    <a:lnTo>
                      <a:pt x="16" y="48"/>
                    </a:lnTo>
                    <a:lnTo>
                      <a:pt x="10" y="42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0" y="22"/>
                    </a:lnTo>
                    <a:lnTo>
                      <a:pt x="16" y="16"/>
                    </a:lnTo>
                    <a:lnTo>
                      <a:pt x="22" y="1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42" y="10"/>
                    </a:lnTo>
                    <a:lnTo>
                      <a:pt x="48" y="16"/>
                    </a:lnTo>
                    <a:lnTo>
                      <a:pt x="54" y="22"/>
                    </a:lnTo>
                    <a:lnTo>
                      <a:pt x="56" y="32"/>
                    </a:lnTo>
                    <a:lnTo>
                      <a:pt x="56" y="32"/>
                    </a:lnTo>
                    <a:lnTo>
                      <a:pt x="54" y="42"/>
                    </a:lnTo>
                    <a:lnTo>
                      <a:pt x="48" y="48"/>
                    </a:lnTo>
                    <a:lnTo>
                      <a:pt x="42" y="54"/>
                    </a:lnTo>
                    <a:lnTo>
                      <a:pt x="32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8" name="Group 113"/>
            <p:cNvGrpSpPr/>
            <p:nvPr/>
          </p:nvGrpSpPr>
          <p:grpSpPr>
            <a:xfrm>
              <a:off x="2780201" y="2490069"/>
              <a:ext cx="216276" cy="216274"/>
              <a:chOff x="4775200" y="1962150"/>
              <a:chExt cx="406400" cy="406400"/>
            </a:xfrm>
            <a:solidFill>
              <a:schemeClr val="bg1"/>
            </a:solidFill>
          </p:grpSpPr>
          <p:sp>
            <p:nvSpPr>
              <p:cNvPr id="115" name="Freeform 115"/>
              <p:cNvSpPr>
                <a:spLocks noEditPoints="1"/>
              </p:cNvSpPr>
              <p:nvPr/>
            </p:nvSpPr>
            <p:spPr bwMode="auto">
              <a:xfrm>
                <a:off x="4775200" y="1962150"/>
                <a:ext cx="406400" cy="406400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22" y="8"/>
                  </a:cxn>
                  <a:cxn ang="0">
                    <a:pos x="92" y="28"/>
                  </a:cxn>
                  <a:cxn ang="0">
                    <a:pos x="72" y="58"/>
                  </a:cxn>
                  <a:cxn ang="0">
                    <a:pos x="64" y="96"/>
                  </a:cxn>
                  <a:cxn ang="0">
                    <a:pos x="64" y="108"/>
                  </a:cxn>
                  <a:cxn ang="0">
                    <a:pos x="70" y="130"/>
                  </a:cxn>
                  <a:cxn ang="0">
                    <a:pos x="8" y="208"/>
                  </a:cxn>
                  <a:cxn ang="0">
                    <a:pos x="8" y="208"/>
                  </a:cxn>
                  <a:cxn ang="0">
                    <a:pos x="0" y="228"/>
                  </a:cxn>
                  <a:cxn ang="0">
                    <a:pos x="2" y="238"/>
                  </a:cxn>
                  <a:cxn ang="0">
                    <a:pos x="18" y="254"/>
                  </a:cxn>
                  <a:cxn ang="0">
                    <a:pos x="28" y="256"/>
                  </a:cxn>
                  <a:cxn ang="0">
                    <a:pos x="48" y="248"/>
                  </a:cxn>
                  <a:cxn ang="0">
                    <a:pos x="116" y="180"/>
                  </a:cxn>
                  <a:cxn ang="0">
                    <a:pos x="126" y="186"/>
                  </a:cxn>
                  <a:cxn ang="0">
                    <a:pos x="148" y="192"/>
                  </a:cxn>
                  <a:cxn ang="0">
                    <a:pos x="160" y="192"/>
                  </a:cxn>
                  <a:cxn ang="0">
                    <a:pos x="198" y="184"/>
                  </a:cxn>
                  <a:cxn ang="0">
                    <a:pos x="228" y="164"/>
                  </a:cxn>
                  <a:cxn ang="0">
                    <a:pos x="248" y="134"/>
                  </a:cxn>
                  <a:cxn ang="0">
                    <a:pos x="256" y="96"/>
                  </a:cxn>
                  <a:cxn ang="0">
                    <a:pos x="254" y="76"/>
                  </a:cxn>
                  <a:cxn ang="0">
                    <a:pos x="240" y="42"/>
                  </a:cxn>
                  <a:cxn ang="0">
                    <a:pos x="214" y="16"/>
                  </a:cxn>
                  <a:cxn ang="0">
                    <a:pos x="180" y="2"/>
                  </a:cxn>
                  <a:cxn ang="0">
                    <a:pos x="38" y="238"/>
                  </a:cxn>
                  <a:cxn ang="0">
                    <a:pos x="34" y="240"/>
                  </a:cxn>
                  <a:cxn ang="0">
                    <a:pos x="28" y="242"/>
                  </a:cxn>
                  <a:cxn ang="0">
                    <a:pos x="18" y="238"/>
                  </a:cxn>
                  <a:cxn ang="0">
                    <a:pos x="14" y="228"/>
                  </a:cxn>
                  <a:cxn ang="0">
                    <a:pos x="16" y="222"/>
                  </a:cxn>
                  <a:cxn ang="0">
                    <a:pos x="18" y="218"/>
                  </a:cxn>
                  <a:cxn ang="0">
                    <a:pos x="82" y="154"/>
                  </a:cxn>
                  <a:cxn ang="0">
                    <a:pos x="102" y="174"/>
                  </a:cxn>
                  <a:cxn ang="0">
                    <a:pos x="160" y="176"/>
                  </a:cxn>
                  <a:cxn ang="0">
                    <a:pos x="144" y="174"/>
                  </a:cxn>
                  <a:cxn ang="0">
                    <a:pos x="116" y="162"/>
                  </a:cxn>
                  <a:cxn ang="0">
                    <a:pos x="94" y="140"/>
                  </a:cxn>
                  <a:cxn ang="0">
                    <a:pos x="82" y="112"/>
                  </a:cxn>
                  <a:cxn ang="0">
                    <a:pos x="80" y="96"/>
                  </a:cxn>
                  <a:cxn ang="0">
                    <a:pos x="86" y="64"/>
                  </a:cxn>
                  <a:cxn ang="0">
                    <a:pos x="104" y="40"/>
                  </a:cxn>
                  <a:cxn ang="0">
                    <a:pos x="128" y="22"/>
                  </a:cxn>
                  <a:cxn ang="0">
                    <a:pos x="160" y="16"/>
                  </a:cxn>
                  <a:cxn ang="0">
                    <a:pos x="176" y="18"/>
                  </a:cxn>
                  <a:cxn ang="0">
                    <a:pos x="204" y="30"/>
                  </a:cxn>
                  <a:cxn ang="0">
                    <a:pos x="226" y="52"/>
                  </a:cxn>
                  <a:cxn ang="0">
                    <a:pos x="238" y="80"/>
                  </a:cxn>
                  <a:cxn ang="0">
                    <a:pos x="240" y="96"/>
                  </a:cxn>
                  <a:cxn ang="0">
                    <a:pos x="234" y="128"/>
                  </a:cxn>
                  <a:cxn ang="0">
                    <a:pos x="216" y="152"/>
                  </a:cxn>
                  <a:cxn ang="0">
                    <a:pos x="192" y="170"/>
                  </a:cxn>
                  <a:cxn ang="0">
                    <a:pos x="160" y="176"/>
                  </a:cxn>
                </a:cxnLst>
                <a:rect l="0" t="0" r="r" b="b"/>
                <a:pathLst>
                  <a:path w="256" h="256">
                    <a:moveTo>
                      <a:pt x="160" y="0"/>
                    </a:moveTo>
                    <a:lnTo>
                      <a:pt x="160" y="0"/>
                    </a:lnTo>
                    <a:lnTo>
                      <a:pt x="140" y="2"/>
                    </a:lnTo>
                    <a:lnTo>
                      <a:pt x="122" y="8"/>
                    </a:lnTo>
                    <a:lnTo>
                      <a:pt x="106" y="16"/>
                    </a:lnTo>
                    <a:lnTo>
                      <a:pt x="92" y="28"/>
                    </a:lnTo>
                    <a:lnTo>
                      <a:pt x="80" y="42"/>
                    </a:lnTo>
                    <a:lnTo>
                      <a:pt x="72" y="58"/>
                    </a:lnTo>
                    <a:lnTo>
                      <a:pt x="66" y="76"/>
                    </a:lnTo>
                    <a:lnTo>
                      <a:pt x="64" y="96"/>
                    </a:lnTo>
                    <a:lnTo>
                      <a:pt x="64" y="96"/>
                    </a:lnTo>
                    <a:lnTo>
                      <a:pt x="64" y="108"/>
                    </a:lnTo>
                    <a:lnTo>
                      <a:pt x="66" y="120"/>
                    </a:lnTo>
                    <a:lnTo>
                      <a:pt x="70" y="130"/>
                    </a:lnTo>
                    <a:lnTo>
                      <a:pt x="76" y="140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2" y="216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2" y="238"/>
                    </a:lnTo>
                    <a:lnTo>
                      <a:pt x="8" y="248"/>
                    </a:lnTo>
                    <a:lnTo>
                      <a:pt x="18" y="254"/>
                    </a:lnTo>
                    <a:lnTo>
                      <a:pt x="28" y="256"/>
                    </a:lnTo>
                    <a:lnTo>
                      <a:pt x="28" y="256"/>
                    </a:lnTo>
                    <a:lnTo>
                      <a:pt x="40" y="254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116" y="180"/>
                    </a:lnTo>
                    <a:lnTo>
                      <a:pt x="116" y="180"/>
                    </a:lnTo>
                    <a:lnTo>
                      <a:pt x="126" y="186"/>
                    </a:lnTo>
                    <a:lnTo>
                      <a:pt x="136" y="190"/>
                    </a:lnTo>
                    <a:lnTo>
                      <a:pt x="148" y="192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80" y="190"/>
                    </a:lnTo>
                    <a:lnTo>
                      <a:pt x="198" y="184"/>
                    </a:lnTo>
                    <a:lnTo>
                      <a:pt x="214" y="176"/>
                    </a:lnTo>
                    <a:lnTo>
                      <a:pt x="228" y="164"/>
                    </a:lnTo>
                    <a:lnTo>
                      <a:pt x="240" y="150"/>
                    </a:lnTo>
                    <a:lnTo>
                      <a:pt x="248" y="134"/>
                    </a:lnTo>
                    <a:lnTo>
                      <a:pt x="254" y="116"/>
                    </a:lnTo>
                    <a:lnTo>
                      <a:pt x="256" y="96"/>
                    </a:lnTo>
                    <a:lnTo>
                      <a:pt x="256" y="96"/>
                    </a:lnTo>
                    <a:lnTo>
                      <a:pt x="254" y="76"/>
                    </a:lnTo>
                    <a:lnTo>
                      <a:pt x="248" y="58"/>
                    </a:lnTo>
                    <a:lnTo>
                      <a:pt x="240" y="42"/>
                    </a:lnTo>
                    <a:lnTo>
                      <a:pt x="228" y="28"/>
                    </a:lnTo>
                    <a:lnTo>
                      <a:pt x="214" y="16"/>
                    </a:lnTo>
                    <a:lnTo>
                      <a:pt x="198" y="8"/>
                    </a:lnTo>
                    <a:lnTo>
                      <a:pt x="180" y="2"/>
                    </a:lnTo>
                    <a:lnTo>
                      <a:pt x="160" y="0"/>
                    </a:lnTo>
                    <a:close/>
                    <a:moveTo>
                      <a:pt x="38" y="238"/>
                    </a:moveTo>
                    <a:lnTo>
                      <a:pt x="38" y="238"/>
                    </a:lnTo>
                    <a:lnTo>
                      <a:pt x="34" y="240"/>
                    </a:lnTo>
                    <a:lnTo>
                      <a:pt x="28" y="242"/>
                    </a:lnTo>
                    <a:lnTo>
                      <a:pt x="28" y="242"/>
                    </a:lnTo>
                    <a:lnTo>
                      <a:pt x="22" y="240"/>
                    </a:lnTo>
                    <a:lnTo>
                      <a:pt x="18" y="238"/>
                    </a:lnTo>
                    <a:lnTo>
                      <a:pt x="16" y="234"/>
                    </a:lnTo>
                    <a:lnTo>
                      <a:pt x="14" y="228"/>
                    </a:lnTo>
                    <a:lnTo>
                      <a:pt x="14" y="228"/>
                    </a:lnTo>
                    <a:lnTo>
                      <a:pt x="16" y="222"/>
                    </a:lnTo>
                    <a:lnTo>
                      <a:pt x="18" y="218"/>
                    </a:lnTo>
                    <a:lnTo>
                      <a:pt x="18" y="218"/>
                    </a:lnTo>
                    <a:lnTo>
                      <a:pt x="82" y="154"/>
                    </a:lnTo>
                    <a:lnTo>
                      <a:pt x="82" y="154"/>
                    </a:lnTo>
                    <a:lnTo>
                      <a:pt x="92" y="164"/>
                    </a:lnTo>
                    <a:lnTo>
                      <a:pt x="102" y="174"/>
                    </a:lnTo>
                    <a:lnTo>
                      <a:pt x="38" y="238"/>
                    </a:lnTo>
                    <a:close/>
                    <a:moveTo>
                      <a:pt x="160" y="176"/>
                    </a:moveTo>
                    <a:lnTo>
                      <a:pt x="160" y="176"/>
                    </a:lnTo>
                    <a:lnTo>
                      <a:pt x="144" y="174"/>
                    </a:lnTo>
                    <a:lnTo>
                      <a:pt x="128" y="170"/>
                    </a:lnTo>
                    <a:lnTo>
                      <a:pt x="116" y="162"/>
                    </a:lnTo>
                    <a:lnTo>
                      <a:pt x="104" y="152"/>
                    </a:lnTo>
                    <a:lnTo>
                      <a:pt x="94" y="140"/>
                    </a:lnTo>
                    <a:lnTo>
                      <a:pt x="86" y="128"/>
                    </a:lnTo>
                    <a:lnTo>
                      <a:pt x="82" y="112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82" y="80"/>
                    </a:lnTo>
                    <a:lnTo>
                      <a:pt x="86" y="64"/>
                    </a:lnTo>
                    <a:lnTo>
                      <a:pt x="94" y="52"/>
                    </a:lnTo>
                    <a:lnTo>
                      <a:pt x="104" y="40"/>
                    </a:lnTo>
                    <a:lnTo>
                      <a:pt x="116" y="30"/>
                    </a:lnTo>
                    <a:lnTo>
                      <a:pt x="128" y="22"/>
                    </a:lnTo>
                    <a:lnTo>
                      <a:pt x="144" y="18"/>
                    </a:lnTo>
                    <a:lnTo>
                      <a:pt x="160" y="16"/>
                    </a:lnTo>
                    <a:lnTo>
                      <a:pt x="160" y="16"/>
                    </a:lnTo>
                    <a:lnTo>
                      <a:pt x="176" y="18"/>
                    </a:lnTo>
                    <a:lnTo>
                      <a:pt x="192" y="22"/>
                    </a:lnTo>
                    <a:lnTo>
                      <a:pt x="204" y="30"/>
                    </a:lnTo>
                    <a:lnTo>
                      <a:pt x="216" y="40"/>
                    </a:lnTo>
                    <a:lnTo>
                      <a:pt x="226" y="52"/>
                    </a:lnTo>
                    <a:lnTo>
                      <a:pt x="234" y="64"/>
                    </a:lnTo>
                    <a:lnTo>
                      <a:pt x="238" y="80"/>
                    </a:lnTo>
                    <a:lnTo>
                      <a:pt x="240" y="96"/>
                    </a:lnTo>
                    <a:lnTo>
                      <a:pt x="240" y="96"/>
                    </a:lnTo>
                    <a:lnTo>
                      <a:pt x="238" y="112"/>
                    </a:lnTo>
                    <a:lnTo>
                      <a:pt x="234" y="128"/>
                    </a:lnTo>
                    <a:lnTo>
                      <a:pt x="226" y="140"/>
                    </a:lnTo>
                    <a:lnTo>
                      <a:pt x="216" y="152"/>
                    </a:lnTo>
                    <a:lnTo>
                      <a:pt x="204" y="162"/>
                    </a:lnTo>
                    <a:lnTo>
                      <a:pt x="192" y="170"/>
                    </a:lnTo>
                    <a:lnTo>
                      <a:pt x="176" y="174"/>
                    </a:lnTo>
                    <a:lnTo>
                      <a:pt x="160" y="1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16" name="Freeform 119"/>
              <p:cNvSpPr>
                <a:spLocks/>
              </p:cNvSpPr>
              <p:nvPr/>
            </p:nvSpPr>
            <p:spPr bwMode="auto">
              <a:xfrm>
                <a:off x="4940300" y="2025650"/>
                <a:ext cx="95250" cy="952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34" y="4"/>
                  </a:cxn>
                  <a:cxn ang="0">
                    <a:pos x="24" y="10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4" y="34"/>
                  </a:cxn>
                  <a:cxn ang="0">
                    <a:pos x="2" y="44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6" y="58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8" y="46"/>
                  </a:cxn>
                  <a:cxn ang="0">
                    <a:pos x="12" y="38"/>
                  </a:cxn>
                  <a:cxn ang="0">
                    <a:pos x="16" y="30"/>
                  </a:cxn>
                  <a:cxn ang="0">
                    <a:pos x="22" y="22"/>
                  </a:cxn>
                  <a:cxn ang="0">
                    <a:pos x="30" y="16"/>
                  </a:cxn>
                  <a:cxn ang="0">
                    <a:pos x="38" y="12"/>
                  </a:cxn>
                  <a:cxn ang="0">
                    <a:pos x="46" y="8"/>
                  </a:cxn>
                  <a:cxn ang="0">
                    <a:pos x="56" y="8"/>
                  </a:cxn>
                  <a:cxn ang="0">
                    <a:pos x="56" y="8"/>
                  </a:cxn>
                  <a:cxn ang="0">
                    <a:pos x="58" y="6"/>
                  </a:cxn>
                  <a:cxn ang="0">
                    <a:pos x="60" y="4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0"/>
                  </a:cxn>
                </a:cxnLst>
                <a:rect l="0" t="0" r="r" b="b"/>
                <a:pathLst>
                  <a:path w="60" h="60">
                    <a:moveTo>
                      <a:pt x="56" y="0"/>
                    </a:moveTo>
                    <a:lnTo>
                      <a:pt x="56" y="0"/>
                    </a:lnTo>
                    <a:lnTo>
                      <a:pt x="44" y="2"/>
                    </a:lnTo>
                    <a:lnTo>
                      <a:pt x="34" y="4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46"/>
                    </a:lnTo>
                    <a:lnTo>
                      <a:pt x="12" y="38"/>
                    </a:lnTo>
                    <a:lnTo>
                      <a:pt x="16" y="30"/>
                    </a:lnTo>
                    <a:lnTo>
                      <a:pt x="22" y="22"/>
                    </a:lnTo>
                    <a:lnTo>
                      <a:pt x="30" y="16"/>
                    </a:lnTo>
                    <a:lnTo>
                      <a:pt x="38" y="12"/>
                    </a:lnTo>
                    <a:lnTo>
                      <a:pt x="46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8" y="6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17" name="Freeform 120"/>
              <p:cNvSpPr>
                <a:spLocks/>
              </p:cNvSpPr>
              <p:nvPr/>
            </p:nvSpPr>
            <p:spPr bwMode="auto">
              <a:xfrm>
                <a:off x="4940300" y="2025650"/>
                <a:ext cx="95250" cy="952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34" y="4"/>
                  </a:cxn>
                  <a:cxn ang="0">
                    <a:pos x="24" y="10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4" y="34"/>
                  </a:cxn>
                  <a:cxn ang="0">
                    <a:pos x="2" y="44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6" y="58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8" y="46"/>
                  </a:cxn>
                  <a:cxn ang="0">
                    <a:pos x="12" y="38"/>
                  </a:cxn>
                  <a:cxn ang="0">
                    <a:pos x="16" y="30"/>
                  </a:cxn>
                  <a:cxn ang="0">
                    <a:pos x="22" y="22"/>
                  </a:cxn>
                  <a:cxn ang="0">
                    <a:pos x="30" y="16"/>
                  </a:cxn>
                  <a:cxn ang="0">
                    <a:pos x="38" y="12"/>
                  </a:cxn>
                  <a:cxn ang="0">
                    <a:pos x="46" y="8"/>
                  </a:cxn>
                  <a:cxn ang="0">
                    <a:pos x="56" y="8"/>
                  </a:cxn>
                  <a:cxn ang="0">
                    <a:pos x="56" y="8"/>
                  </a:cxn>
                  <a:cxn ang="0">
                    <a:pos x="58" y="6"/>
                  </a:cxn>
                  <a:cxn ang="0">
                    <a:pos x="60" y="4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0"/>
                  </a:cxn>
                </a:cxnLst>
                <a:rect l="0" t="0" r="r" b="b"/>
                <a:pathLst>
                  <a:path w="60" h="60">
                    <a:moveTo>
                      <a:pt x="56" y="0"/>
                    </a:moveTo>
                    <a:lnTo>
                      <a:pt x="56" y="0"/>
                    </a:lnTo>
                    <a:lnTo>
                      <a:pt x="44" y="2"/>
                    </a:lnTo>
                    <a:lnTo>
                      <a:pt x="34" y="4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46"/>
                    </a:lnTo>
                    <a:lnTo>
                      <a:pt x="12" y="38"/>
                    </a:lnTo>
                    <a:lnTo>
                      <a:pt x="16" y="30"/>
                    </a:lnTo>
                    <a:lnTo>
                      <a:pt x="22" y="22"/>
                    </a:lnTo>
                    <a:lnTo>
                      <a:pt x="30" y="16"/>
                    </a:lnTo>
                    <a:lnTo>
                      <a:pt x="38" y="12"/>
                    </a:lnTo>
                    <a:lnTo>
                      <a:pt x="46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8" y="6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9" name="Group 118"/>
            <p:cNvGrpSpPr/>
            <p:nvPr/>
          </p:nvGrpSpPr>
          <p:grpSpPr>
            <a:xfrm>
              <a:off x="4384211" y="2306887"/>
              <a:ext cx="332599" cy="311811"/>
              <a:chOff x="6400800" y="2800350"/>
              <a:chExt cx="406400" cy="381000"/>
            </a:xfrm>
            <a:solidFill>
              <a:schemeClr val="bg1"/>
            </a:solidFill>
          </p:grpSpPr>
          <p:sp>
            <p:nvSpPr>
              <p:cNvPr id="120" name="Freeform 46"/>
              <p:cNvSpPr>
                <a:spLocks noEditPoints="1"/>
              </p:cNvSpPr>
              <p:nvPr/>
            </p:nvSpPr>
            <p:spPr bwMode="auto">
              <a:xfrm>
                <a:off x="6451600" y="2851150"/>
                <a:ext cx="304800" cy="203200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120"/>
                  </a:cxn>
                  <a:cxn ang="0">
                    <a:pos x="0" y="120"/>
                  </a:cxn>
                  <a:cxn ang="0">
                    <a:pos x="0" y="124"/>
                  </a:cxn>
                  <a:cxn ang="0">
                    <a:pos x="2" y="126"/>
                  </a:cxn>
                  <a:cxn ang="0">
                    <a:pos x="4" y="128"/>
                  </a:cxn>
                  <a:cxn ang="0">
                    <a:pos x="8" y="128"/>
                  </a:cxn>
                  <a:cxn ang="0">
                    <a:pos x="184" y="128"/>
                  </a:cxn>
                  <a:cxn ang="0">
                    <a:pos x="184" y="128"/>
                  </a:cxn>
                  <a:cxn ang="0">
                    <a:pos x="188" y="128"/>
                  </a:cxn>
                  <a:cxn ang="0">
                    <a:pos x="190" y="126"/>
                  </a:cxn>
                  <a:cxn ang="0">
                    <a:pos x="192" y="124"/>
                  </a:cxn>
                  <a:cxn ang="0">
                    <a:pos x="192" y="120"/>
                  </a:cxn>
                  <a:cxn ang="0">
                    <a:pos x="192" y="8"/>
                  </a:cxn>
                  <a:cxn ang="0">
                    <a:pos x="192" y="8"/>
                  </a:cxn>
                  <a:cxn ang="0">
                    <a:pos x="192" y="4"/>
                  </a:cxn>
                  <a:cxn ang="0">
                    <a:pos x="190" y="2"/>
                  </a:cxn>
                  <a:cxn ang="0">
                    <a:pos x="188" y="0"/>
                  </a:cxn>
                  <a:cxn ang="0">
                    <a:pos x="184" y="0"/>
                  </a:cxn>
                  <a:cxn ang="0">
                    <a:pos x="184" y="120"/>
                  </a:cxn>
                  <a:cxn ang="0">
                    <a:pos x="8" y="120"/>
                  </a:cxn>
                  <a:cxn ang="0">
                    <a:pos x="8" y="8"/>
                  </a:cxn>
                  <a:cxn ang="0">
                    <a:pos x="184" y="8"/>
                  </a:cxn>
                  <a:cxn ang="0">
                    <a:pos x="184" y="120"/>
                  </a:cxn>
                </a:cxnLst>
                <a:rect l="0" t="0" r="r" b="b"/>
                <a:pathLst>
                  <a:path w="192" h="128">
                    <a:moveTo>
                      <a:pt x="184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4"/>
                    </a:lnTo>
                    <a:lnTo>
                      <a:pt x="2" y="126"/>
                    </a:lnTo>
                    <a:lnTo>
                      <a:pt x="4" y="128"/>
                    </a:lnTo>
                    <a:lnTo>
                      <a:pt x="8" y="128"/>
                    </a:lnTo>
                    <a:lnTo>
                      <a:pt x="184" y="128"/>
                    </a:lnTo>
                    <a:lnTo>
                      <a:pt x="184" y="128"/>
                    </a:lnTo>
                    <a:lnTo>
                      <a:pt x="188" y="128"/>
                    </a:lnTo>
                    <a:lnTo>
                      <a:pt x="190" y="126"/>
                    </a:lnTo>
                    <a:lnTo>
                      <a:pt x="192" y="124"/>
                    </a:lnTo>
                    <a:lnTo>
                      <a:pt x="192" y="120"/>
                    </a:lnTo>
                    <a:lnTo>
                      <a:pt x="192" y="8"/>
                    </a:lnTo>
                    <a:lnTo>
                      <a:pt x="192" y="8"/>
                    </a:lnTo>
                    <a:lnTo>
                      <a:pt x="192" y="4"/>
                    </a:lnTo>
                    <a:lnTo>
                      <a:pt x="190" y="2"/>
                    </a:lnTo>
                    <a:lnTo>
                      <a:pt x="188" y="0"/>
                    </a:lnTo>
                    <a:lnTo>
                      <a:pt x="184" y="0"/>
                    </a:lnTo>
                    <a:close/>
                    <a:moveTo>
                      <a:pt x="184" y="120"/>
                    </a:moveTo>
                    <a:lnTo>
                      <a:pt x="8" y="120"/>
                    </a:lnTo>
                    <a:lnTo>
                      <a:pt x="8" y="8"/>
                    </a:lnTo>
                    <a:lnTo>
                      <a:pt x="184" y="8"/>
                    </a:lnTo>
                    <a:lnTo>
                      <a:pt x="184" y="1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21" name="Freeform 49"/>
              <p:cNvSpPr>
                <a:spLocks noEditPoints="1"/>
              </p:cNvSpPr>
              <p:nvPr/>
            </p:nvSpPr>
            <p:spPr bwMode="auto">
              <a:xfrm>
                <a:off x="6400800" y="2800350"/>
                <a:ext cx="406400" cy="381000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4" y="2"/>
                  </a:cxn>
                  <a:cxn ang="0">
                    <a:pos x="2" y="14"/>
                  </a:cxn>
                  <a:cxn ang="0">
                    <a:pos x="0" y="184"/>
                  </a:cxn>
                  <a:cxn ang="0">
                    <a:pos x="2" y="194"/>
                  </a:cxn>
                  <a:cxn ang="0">
                    <a:pos x="14" y="206"/>
                  </a:cxn>
                  <a:cxn ang="0">
                    <a:pos x="104" y="208"/>
                  </a:cxn>
                  <a:cxn ang="0">
                    <a:pos x="54" y="224"/>
                  </a:cxn>
                  <a:cxn ang="0">
                    <a:pos x="50" y="228"/>
                  </a:cxn>
                  <a:cxn ang="0">
                    <a:pos x="48" y="232"/>
                  </a:cxn>
                  <a:cxn ang="0">
                    <a:pos x="50" y="238"/>
                  </a:cxn>
                  <a:cxn ang="0">
                    <a:pos x="56" y="240"/>
                  </a:cxn>
                  <a:cxn ang="0">
                    <a:pos x="200" y="240"/>
                  </a:cxn>
                  <a:cxn ang="0">
                    <a:pos x="206" y="238"/>
                  </a:cxn>
                  <a:cxn ang="0">
                    <a:pos x="208" y="232"/>
                  </a:cxn>
                  <a:cxn ang="0">
                    <a:pos x="206" y="228"/>
                  </a:cxn>
                  <a:cxn ang="0">
                    <a:pos x="152" y="218"/>
                  </a:cxn>
                  <a:cxn ang="0">
                    <a:pos x="232" y="208"/>
                  </a:cxn>
                  <a:cxn ang="0">
                    <a:pos x="242" y="206"/>
                  </a:cxn>
                  <a:cxn ang="0">
                    <a:pos x="254" y="194"/>
                  </a:cxn>
                  <a:cxn ang="0">
                    <a:pos x="256" y="24"/>
                  </a:cxn>
                  <a:cxn ang="0">
                    <a:pos x="254" y="14"/>
                  </a:cxn>
                  <a:cxn ang="0">
                    <a:pos x="242" y="2"/>
                  </a:cxn>
                  <a:cxn ang="0">
                    <a:pos x="240" y="184"/>
                  </a:cxn>
                  <a:cxn ang="0">
                    <a:pos x="240" y="188"/>
                  </a:cxn>
                  <a:cxn ang="0">
                    <a:pos x="236" y="192"/>
                  </a:cxn>
                  <a:cxn ang="0">
                    <a:pos x="160" y="192"/>
                  </a:cxn>
                  <a:cxn ang="0">
                    <a:pos x="24" y="192"/>
                  </a:cxn>
                  <a:cxn ang="0">
                    <a:pos x="20" y="192"/>
                  </a:cxn>
                  <a:cxn ang="0">
                    <a:pos x="16" y="188"/>
                  </a:cxn>
                  <a:cxn ang="0">
                    <a:pos x="16" y="24"/>
                  </a:cxn>
                  <a:cxn ang="0">
                    <a:pos x="16" y="20"/>
                  </a:cxn>
                  <a:cxn ang="0">
                    <a:pos x="20" y="16"/>
                  </a:cxn>
                  <a:cxn ang="0">
                    <a:pos x="232" y="16"/>
                  </a:cxn>
                  <a:cxn ang="0">
                    <a:pos x="236" y="16"/>
                  </a:cxn>
                  <a:cxn ang="0">
                    <a:pos x="240" y="20"/>
                  </a:cxn>
                  <a:cxn ang="0">
                    <a:pos x="240" y="184"/>
                  </a:cxn>
                </a:cxnLst>
                <a:rect l="0" t="0" r="r" b="b"/>
                <a:pathLst>
                  <a:path w="256" h="240">
                    <a:moveTo>
                      <a:pt x="232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8" y="8"/>
                    </a:lnTo>
                    <a:lnTo>
                      <a:pt x="2" y="14"/>
                    </a:lnTo>
                    <a:lnTo>
                      <a:pt x="0" y="24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" y="194"/>
                    </a:lnTo>
                    <a:lnTo>
                      <a:pt x="8" y="200"/>
                    </a:lnTo>
                    <a:lnTo>
                      <a:pt x="14" y="206"/>
                    </a:lnTo>
                    <a:lnTo>
                      <a:pt x="24" y="208"/>
                    </a:lnTo>
                    <a:lnTo>
                      <a:pt x="104" y="208"/>
                    </a:lnTo>
                    <a:lnTo>
                      <a:pt x="104" y="218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0" y="228"/>
                    </a:lnTo>
                    <a:lnTo>
                      <a:pt x="48" y="232"/>
                    </a:lnTo>
                    <a:lnTo>
                      <a:pt x="48" y="232"/>
                    </a:lnTo>
                    <a:lnTo>
                      <a:pt x="48" y="236"/>
                    </a:lnTo>
                    <a:lnTo>
                      <a:pt x="50" y="238"/>
                    </a:lnTo>
                    <a:lnTo>
                      <a:pt x="52" y="240"/>
                    </a:lnTo>
                    <a:lnTo>
                      <a:pt x="56" y="240"/>
                    </a:lnTo>
                    <a:lnTo>
                      <a:pt x="200" y="240"/>
                    </a:lnTo>
                    <a:lnTo>
                      <a:pt x="200" y="240"/>
                    </a:lnTo>
                    <a:lnTo>
                      <a:pt x="204" y="240"/>
                    </a:lnTo>
                    <a:lnTo>
                      <a:pt x="206" y="238"/>
                    </a:lnTo>
                    <a:lnTo>
                      <a:pt x="208" y="236"/>
                    </a:lnTo>
                    <a:lnTo>
                      <a:pt x="208" y="232"/>
                    </a:lnTo>
                    <a:lnTo>
                      <a:pt x="208" y="232"/>
                    </a:lnTo>
                    <a:lnTo>
                      <a:pt x="206" y="228"/>
                    </a:lnTo>
                    <a:lnTo>
                      <a:pt x="202" y="224"/>
                    </a:lnTo>
                    <a:lnTo>
                      <a:pt x="152" y="218"/>
                    </a:lnTo>
                    <a:lnTo>
                      <a:pt x="152" y="208"/>
                    </a:lnTo>
                    <a:lnTo>
                      <a:pt x="232" y="208"/>
                    </a:lnTo>
                    <a:lnTo>
                      <a:pt x="232" y="208"/>
                    </a:lnTo>
                    <a:lnTo>
                      <a:pt x="242" y="206"/>
                    </a:lnTo>
                    <a:lnTo>
                      <a:pt x="248" y="200"/>
                    </a:lnTo>
                    <a:lnTo>
                      <a:pt x="254" y="194"/>
                    </a:lnTo>
                    <a:lnTo>
                      <a:pt x="256" y="184"/>
                    </a:lnTo>
                    <a:lnTo>
                      <a:pt x="256" y="24"/>
                    </a:lnTo>
                    <a:lnTo>
                      <a:pt x="256" y="24"/>
                    </a:lnTo>
                    <a:lnTo>
                      <a:pt x="254" y="14"/>
                    </a:lnTo>
                    <a:lnTo>
                      <a:pt x="248" y="8"/>
                    </a:lnTo>
                    <a:lnTo>
                      <a:pt x="242" y="2"/>
                    </a:lnTo>
                    <a:lnTo>
                      <a:pt x="232" y="0"/>
                    </a:lnTo>
                    <a:close/>
                    <a:moveTo>
                      <a:pt x="240" y="184"/>
                    </a:moveTo>
                    <a:lnTo>
                      <a:pt x="240" y="184"/>
                    </a:lnTo>
                    <a:lnTo>
                      <a:pt x="240" y="188"/>
                    </a:lnTo>
                    <a:lnTo>
                      <a:pt x="238" y="190"/>
                    </a:lnTo>
                    <a:lnTo>
                      <a:pt x="236" y="192"/>
                    </a:lnTo>
                    <a:lnTo>
                      <a:pt x="232" y="192"/>
                    </a:lnTo>
                    <a:lnTo>
                      <a:pt x="160" y="192"/>
                    </a:lnTo>
                    <a:lnTo>
                      <a:pt x="96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0" y="192"/>
                    </a:lnTo>
                    <a:lnTo>
                      <a:pt x="18" y="190"/>
                    </a:lnTo>
                    <a:lnTo>
                      <a:pt x="16" y="188"/>
                    </a:lnTo>
                    <a:lnTo>
                      <a:pt x="16" y="18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6" y="20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4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6" y="16"/>
                    </a:lnTo>
                    <a:lnTo>
                      <a:pt x="238" y="18"/>
                    </a:lnTo>
                    <a:lnTo>
                      <a:pt x="240" y="20"/>
                    </a:lnTo>
                    <a:lnTo>
                      <a:pt x="240" y="24"/>
                    </a:lnTo>
                    <a:lnTo>
                      <a:pt x="240" y="18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9962" y="750939"/>
            <a:ext cx="7953374" cy="383260"/>
          </a:xfrm>
        </p:spPr>
        <p:txBody>
          <a:bodyPr/>
          <a:lstStyle/>
          <a:p>
            <a:pPr algn="ctr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РЕСУРСНА ТА ФІНАНСОВА ПІДТРИМКА </a:t>
            </a:r>
            <a:endParaRPr lang="en-US" sz="2200" dirty="0">
              <a:solidFill>
                <a:schemeClr val="tx1"/>
              </a:solidFill>
              <a:latin typeface="Lato Black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8017" y="184826"/>
            <a:ext cx="1974715" cy="612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3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74" name="Group 4"/>
          <p:cNvGrpSpPr/>
          <p:nvPr/>
        </p:nvGrpSpPr>
        <p:grpSpPr>
          <a:xfrm>
            <a:off x="3304324" y="3624281"/>
            <a:ext cx="3550433" cy="331976"/>
            <a:chOff x="2937916" y="3753983"/>
            <a:chExt cx="1459016" cy="331976"/>
          </a:xfrm>
        </p:grpSpPr>
        <p:sp>
          <p:nvSpPr>
            <p:cNvPr id="75" name="TextBox 74"/>
            <p:cNvSpPr txBox="1"/>
            <p:nvPr/>
          </p:nvSpPr>
          <p:spPr>
            <a:xfrm>
              <a:off x="2937916" y="3937585"/>
              <a:ext cx="1459016" cy="1483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800" dirty="0" smtClean="0">
                  <a:latin typeface="Lato" panose="020F0502020204030203" pitchFamily="34" charset="0"/>
                </a:rPr>
                <a:t>Вінницька міська рада, громадські об'єднання, Вінничани!</a:t>
              </a:r>
              <a:endParaRPr lang="en-US" sz="800" b="1" dirty="0" smtClean="0">
                <a:latin typeface="Lato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37964" y="3753983"/>
              <a:ext cx="14589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1000" b="1" cap="all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Підтримка проектів</a:t>
              </a:r>
              <a:endParaRPr lang="en-US" sz="1000" b="1" cap="all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2550592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968885" y="420959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6936" y="2256816"/>
            <a:ext cx="2881954" cy="216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23890" y="641886"/>
            <a:ext cx="5378450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2400" spc="70" dirty="0" smtClean="0">
                <a:latin typeface="Lato" panose="020F0502020204030203" pitchFamily="34" charset="0"/>
              </a:rPr>
              <a:t>голосуй за становлення</a:t>
            </a:r>
          </a:p>
          <a:p>
            <a:pPr algn="ctr"/>
            <a:r>
              <a:rPr lang="uk-UA" sz="2400" spc="70" dirty="0" smtClean="0">
                <a:latin typeface="Lato" panose="020F0502020204030203" pitchFamily="34" charset="0"/>
              </a:rPr>
              <a:t>УКРАЇНИ</a:t>
            </a:r>
          </a:p>
          <a:p>
            <a:pPr algn="ctr"/>
            <a:endParaRPr lang="uk-UA" sz="2400" spc="70" dirty="0" smtClean="0">
              <a:latin typeface="Lato" panose="020F0502020204030203" pitchFamily="34" charset="0"/>
            </a:endParaRPr>
          </a:p>
          <a:p>
            <a:pPr algn="ctr"/>
            <a:r>
              <a:rPr lang="uk-UA" sz="2800" b="1" u="sng" spc="70" dirty="0" smtClean="0">
                <a:solidFill>
                  <a:schemeClr val="accent2">
                    <a:lumMod val="50000"/>
                  </a:schemeClr>
                </a:solidFill>
                <a:latin typeface="Lato" panose="020F0502020204030203" pitchFamily="34" charset="0"/>
              </a:rPr>
              <a:t>ІВАН ПОЛЮХОВИЧ</a:t>
            </a:r>
            <a:endParaRPr lang="en-US" sz="2800" b="1" u="sng" spc="70" dirty="0">
              <a:solidFill>
                <a:schemeClr val="accent2">
                  <a:lumMod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043739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61098" y="3643239"/>
            <a:ext cx="4231532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1200"/>
              </a:spcAft>
            </a:pPr>
            <a:r>
              <a:rPr lang="uk-UA" sz="1600" dirty="0" smtClean="0">
                <a:solidFill>
                  <a:schemeClr val="accent4"/>
                </a:solidFill>
                <a:latin typeface="Lato" panose="020F0502020204030203" pitchFamily="34" charset="0"/>
              </a:rPr>
              <a:t>Основа державотворення – залучення активних громадян до процесу!</a:t>
            </a:r>
            <a:endParaRPr lang="en-US" sz="1600" dirty="0" smtClean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" y="820890"/>
            <a:ext cx="7955280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uk-UA" sz="3200" b="1" cap="all" spc="50" dirty="0" smtClean="0">
                <a:solidFill>
                  <a:schemeClr val="accent1"/>
                </a:solidFill>
                <a:latin typeface="Lato Black" panose="020F0A02020204030203" pitchFamily="34" charset="0"/>
              </a:rPr>
              <a:t>Досвід бізнесу</a:t>
            </a:r>
          </a:p>
          <a:p>
            <a:pPr algn="ctr">
              <a:lnSpc>
                <a:spcPts val="3200"/>
              </a:lnSpc>
            </a:pPr>
            <a:endParaRPr lang="uk-UA" sz="3200" b="1" cap="all" spc="50" dirty="0" smtClean="0">
              <a:solidFill>
                <a:schemeClr val="accent1"/>
              </a:solidFill>
              <a:latin typeface="Lato Black" panose="020F0A02020204030203" pitchFamily="34" charset="0"/>
            </a:endParaRPr>
          </a:p>
          <a:p>
            <a:pPr algn="ctr">
              <a:lnSpc>
                <a:spcPts val="3200"/>
              </a:lnSpc>
            </a:pPr>
            <a:r>
              <a:rPr lang="uk-UA" sz="3200" b="1" cap="all" spc="50" dirty="0" smtClean="0">
                <a:solidFill>
                  <a:schemeClr val="accent1"/>
                </a:solidFill>
                <a:latin typeface="Lato Black" panose="020F0A02020204030203" pitchFamily="34" charset="0"/>
              </a:rPr>
              <a:t>Освітні стратегії</a:t>
            </a:r>
          </a:p>
          <a:p>
            <a:pPr algn="ctr">
              <a:lnSpc>
                <a:spcPts val="3200"/>
              </a:lnSpc>
            </a:pPr>
            <a:endParaRPr lang="uk-UA" sz="3200" b="1" cap="all" spc="50" dirty="0" smtClean="0">
              <a:solidFill>
                <a:schemeClr val="accent1"/>
              </a:solidFill>
              <a:latin typeface="Lato Black" panose="020F0A02020204030203" pitchFamily="34" charset="0"/>
            </a:endParaRPr>
          </a:p>
          <a:p>
            <a:pPr algn="ctr">
              <a:lnSpc>
                <a:spcPts val="3200"/>
              </a:lnSpc>
            </a:pPr>
            <a:r>
              <a:rPr lang="uk-UA" sz="3200" b="1" cap="all" spc="50" dirty="0" smtClean="0">
                <a:solidFill>
                  <a:schemeClr val="accent1"/>
                </a:solidFill>
                <a:latin typeface="Lato Black" panose="020F0A02020204030203" pitchFamily="34" charset="0"/>
              </a:rPr>
              <a:t>Підтримка людей</a:t>
            </a:r>
            <a:endParaRPr lang="en-US" sz="3200" b="1" cap="all" spc="50" dirty="0">
              <a:solidFill>
                <a:schemeClr val="accent2"/>
              </a:solidFill>
              <a:latin typeface="Lato Black" panose="020F0A02020204030203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114800" y="672100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8457" y="0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05036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0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905" y="971598"/>
            <a:ext cx="795528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uk-UA" sz="3200" cap="all" spc="50" dirty="0" smtClean="0">
                <a:solidFill>
                  <a:schemeClr val="accent1"/>
                </a:solidFill>
                <a:latin typeface="Lato Black" panose="020F0A02020204030203" pitchFamily="34" charset="0"/>
              </a:rPr>
              <a:t>Першочергові  виклики</a:t>
            </a:r>
            <a:endParaRPr lang="en-US" sz="3200" cap="all" spc="50" dirty="0">
              <a:solidFill>
                <a:schemeClr val="accent2"/>
              </a:solidFill>
              <a:latin typeface="Lato Black" panose="020F0A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84060" y="1554026"/>
            <a:ext cx="5175114" cy="2116243"/>
            <a:chOff x="3977846" y="2254417"/>
            <a:chExt cx="4569254" cy="2116243"/>
          </a:xfrm>
        </p:grpSpPr>
        <p:sp>
          <p:nvSpPr>
            <p:cNvPr id="4" name="TextBox 3"/>
            <p:cNvSpPr txBox="1"/>
            <p:nvPr/>
          </p:nvSpPr>
          <p:spPr>
            <a:xfrm>
              <a:off x="5419728" y="2254417"/>
              <a:ext cx="312737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Не чує людей (відсутній зворотній зв’язок)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19728" y="2671715"/>
              <a:ext cx="312737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Формальний підхід до ринкової економіки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9728" y="3451937"/>
              <a:ext cx="312737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Низька активність залучення громади, відсутність довіри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9728" y="3842048"/>
              <a:ext cx="312737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Відновлення соціальної підтримки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9728" y="4232161"/>
              <a:ext cx="312737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Відсутність сталої </a:t>
              </a:r>
              <a:r>
                <a:rPr lang="uk-UA" sz="900" b="1" spc="20" dirty="0" err="1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інофрмаціної</a:t>
              </a:r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 політики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57186" y="3873978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7186" y="4264091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9728" y="3061826"/>
              <a:ext cx="312737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spc="20" dirty="0" err="1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Дескридитована</a:t>
              </a:r>
              <a:r>
                <a:rPr lang="uk-UA" sz="900" b="1" spc="2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 інституція вищої освіти - актуальність</a:t>
              </a:r>
              <a:endParaRPr lang="en-US" sz="900" b="1" spc="2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157186" y="3483867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157186" y="2286347"/>
              <a:ext cx="85378" cy="502676"/>
              <a:chOff x="5157186" y="2286347"/>
              <a:chExt cx="85378" cy="502676"/>
            </a:xfrm>
            <a:solidFill>
              <a:schemeClr val="accent2"/>
            </a:solidFill>
          </p:grpSpPr>
          <p:sp>
            <p:nvSpPr>
              <p:cNvPr id="14" name="Oval 13"/>
              <p:cNvSpPr/>
              <p:nvPr/>
            </p:nvSpPr>
            <p:spPr>
              <a:xfrm>
                <a:off x="5157186" y="2286347"/>
                <a:ext cx="85378" cy="853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157186" y="2703645"/>
                <a:ext cx="85378" cy="853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5157186" y="3093756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199875" y="2423385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99875" y="2827089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99875" y="3217200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199875" y="3607311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99875" y="3997423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977846" y="2260519"/>
              <a:ext cx="1054502" cy="20928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Влада</a:t>
              </a: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Економіка</a:t>
              </a: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5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Освіта</a:t>
              </a: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Громада</a:t>
              </a:r>
            </a:p>
            <a:p>
              <a:pPr algn="r"/>
              <a:endParaRPr lang="uk-UA" sz="6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6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5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Соціальна сфера</a:t>
              </a:r>
            </a:p>
            <a:p>
              <a:pPr algn="r"/>
              <a:endParaRPr lang="en-US" sz="8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endParaRPr lang="uk-UA" sz="1000" dirty="0" smtClean="0">
                <a:solidFill>
                  <a:schemeClr val="accent3"/>
                </a:solidFill>
                <a:latin typeface="Lato" panose="020F0502020204030203" pitchFamily="34" charset="0"/>
              </a:endParaRPr>
            </a:p>
            <a:p>
              <a:pPr algn="r"/>
              <a:r>
                <a:rPr lang="uk-UA" sz="800" dirty="0" smtClean="0">
                  <a:solidFill>
                    <a:schemeClr val="accent3"/>
                  </a:solidFill>
                  <a:latin typeface="Lato" panose="020F0502020204030203" pitchFamily="34" charset="0"/>
                </a:rPr>
                <a:t>Інформаційна політика</a:t>
              </a:r>
              <a:endParaRPr lang="en-US" sz="800" dirty="0">
                <a:solidFill>
                  <a:schemeClr val="accent3"/>
                </a:solidFill>
                <a:latin typeface="Lato" panose="020F0502020204030203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583998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472942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20491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2" y="1955260"/>
            <a:ext cx="3345871" cy="1970776"/>
            <a:chOff x="594362" y="1955260"/>
            <a:chExt cx="3345871" cy="197077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94362" y="2079377"/>
              <a:ext cx="3345871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Розширення повноважень</a:t>
              </a:r>
            </a:p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Громадських</a:t>
              </a:r>
            </a:p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інституцій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83" y="129377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4"/>
          <p:cNvSpPr/>
          <p:nvPr/>
        </p:nvSpPr>
        <p:spPr>
          <a:xfrm>
            <a:off x="4656306" y="23863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"/>
          <p:cNvGrpSpPr/>
          <p:nvPr/>
        </p:nvGrpSpPr>
        <p:grpSpPr>
          <a:xfrm>
            <a:off x="5250668" y="988980"/>
            <a:ext cx="3345871" cy="1970776"/>
            <a:chOff x="594362" y="1955260"/>
            <a:chExt cx="3345871" cy="1970776"/>
          </a:xfrm>
        </p:grpSpPr>
        <p:cxnSp>
          <p:nvCxnSpPr>
            <p:cNvPr id="17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4362" y="2079377"/>
              <a:ext cx="3345871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Залучення бізнесу  до становлення економіки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2689" y="32749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672948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0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20491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2" y="1955260"/>
            <a:ext cx="3345871" cy="1970776"/>
            <a:chOff x="594362" y="1955260"/>
            <a:chExt cx="3345871" cy="197077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94362" y="2079377"/>
              <a:ext cx="3345871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Актуалізація освітніх програм та процесів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83" y="129377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4"/>
          <p:cNvSpPr/>
          <p:nvPr/>
        </p:nvSpPr>
        <p:spPr>
          <a:xfrm>
            <a:off x="4656306" y="23863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"/>
          <p:cNvGrpSpPr/>
          <p:nvPr/>
        </p:nvGrpSpPr>
        <p:grpSpPr>
          <a:xfrm>
            <a:off x="5250668" y="988980"/>
            <a:ext cx="3345871" cy="1970776"/>
            <a:chOff x="594362" y="1955260"/>
            <a:chExt cx="3345871" cy="1970776"/>
          </a:xfrm>
        </p:grpSpPr>
        <p:cxnSp>
          <p:nvCxnSpPr>
            <p:cNvPr id="17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4362" y="2079377"/>
              <a:ext cx="3345871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Відновлення чесних та незалежних </a:t>
              </a:r>
              <a:r>
                <a:rPr lang="uk-UA" sz="3200" cap="all" spc="50" dirty="0" err="1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змі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2689" y="32749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672948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0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20491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2" y="1955260"/>
            <a:ext cx="3345871" cy="1509112"/>
            <a:chOff x="594362" y="1955260"/>
            <a:chExt cx="3345871" cy="150911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94362" y="2079377"/>
              <a:ext cx="3345871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Залучення соціальних інвестицій 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83" y="129377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4"/>
          <p:cNvSpPr/>
          <p:nvPr/>
        </p:nvSpPr>
        <p:spPr>
          <a:xfrm>
            <a:off x="4656306" y="238633"/>
            <a:ext cx="4153711" cy="273367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"/>
          <p:cNvGrpSpPr/>
          <p:nvPr/>
        </p:nvGrpSpPr>
        <p:grpSpPr>
          <a:xfrm>
            <a:off x="5250668" y="988980"/>
            <a:ext cx="3345871" cy="1970776"/>
            <a:chOff x="594362" y="1955260"/>
            <a:chExt cx="3345871" cy="1970776"/>
          </a:xfrm>
        </p:grpSpPr>
        <p:cxnSp>
          <p:nvCxnSpPr>
            <p:cNvPr id="17" name="Straight Connector 3"/>
            <p:cNvCxnSpPr/>
            <p:nvPr/>
          </p:nvCxnSpPr>
          <p:spPr>
            <a:xfrm flipV="1">
              <a:off x="594362" y="1955260"/>
              <a:ext cx="3267519" cy="190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4362" y="2079377"/>
              <a:ext cx="3345871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uk-UA" sz="3200" cap="all" spc="50" dirty="0" smtClean="0">
                  <a:solidFill>
                    <a:schemeClr val="accent1"/>
                  </a:solidFill>
                  <a:latin typeface="Lato Black" panose="020F0A02020204030203" pitchFamily="34" charset="0"/>
                </a:rPr>
                <a:t>Формування національної свідомості патріота</a:t>
              </a:r>
              <a:endParaRPr lang="en-US" sz="3200" cap="all" spc="5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2689" y="327498"/>
            <a:ext cx="3356719" cy="6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672948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0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9618" y="8199"/>
            <a:ext cx="5634382" cy="431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84202" y="1042785"/>
            <a:ext cx="3331093" cy="383260"/>
          </a:xfrm>
        </p:spPr>
        <p:txBody>
          <a:bodyPr/>
          <a:lstStyle/>
          <a:p>
            <a:r>
              <a:rPr lang="uk-UA" dirty="0" smtClean="0"/>
              <a:t>Часовий орієнтир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426045"/>
            <a:ext cx="3331093" cy="141344"/>
          </a:xfrm>
        </p:spPr>
        <p:txBody>
          <a:bodyPr/>
          <a:lstStyle/>
          <a:p>
            <a:r>
              <a:rPr lang="uk-UA" dirty="0" smtClean="0"/>
              <a:t>Часовий орієнтир впровадження програм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4633" y="1673167"/>
            <a:ext cx="3530167" cy="2607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6137" y="1757066"/>
            <a:ext cx="3318138" cy="24878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uk-UA" sz="1200" b="1" dirty="0" smtClean="0">
                <a:latin typeface="Lato" panose="020F0502020204030203" pitchFamily="34" charset="0"/>
              </a:rPr>
              <a:t>Вищезазначені програми не повинні обмежуватись часовими рамками</a:t>
            </a: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uk-UA" sz="1200" b="1" dirty="0" smtClean="0">
                <a:latin typeface="Lato" panose="020F0502020204030203" pitchFamily="34" charset="0"/>
              </a:rPr>
              <a:t>Ці процеси є сталими і діяти впродовж всього терміну становлення та розвитку держави, та, в той-же час, запуск цих процесів має бути здійснений негайно, та вийти на належний рівень вже протягом першого року!</a:t>
            </a: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uk-UA" sz="1200" b="1" dirty="0" smtClean="0">
                <a:latin typeface="Lato" panose="020F0502020204030203" pitchFamily="34" charset="0"/>
              </a:rPr>
              <a:t>В той-же час – повсякчасний контроль за впровадженням даних програм з боку громади, бізнесу… - прозора поетапна звітність… є невід'ємними складовими реформ! </a:t>
            </a:r>
            <a:endParaRPr lang="en-US" sz="1200" b="1" dirty="0" smtClean="0">
              <a:latin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83400" y="4543425"/>
            <a:ext cx="1654176" cy="268956"/>
            <a:chOff x="6883400" y="4543425"/>
            <a:chExt cx="1654176" cy="268956"/>
          </a:xfrm>
        </p:grpSpPr>
        <p:sp>
          <p:nvSpPr>
            <p:cNvPr id="13" name="Rectangle 12"/>
            <p:cNvSpPr/>
            <p:nvPr/>
          </p:nvSpPr>
          <p:spPr>
            <a:xfrm>
              <a:off x="6883400" y="4543425"/>
              <a:ext cx="1654176" cy="268956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78651" y="4616347"/>
              <a:ext cx="1463674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b="1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Our Office in New Jersey </a:t>
              </a:r>
              <a:endParaRPr lang="en-US" sz="800" b="1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4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428017" y="184826"/>
            <a:ext cx="1974715" cy="612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13106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3598164" y="1935165"/>
            <a:ext cx="1947672" cy="1947672"/>
          </a:xfrm>
          <a:custGeom>
            <a:avLst/>
            <a:gdLst>
              <a:gd name="connsiteX0" fmla="*/ 0 w 2143140"/>
              <a:gd name="connsiteY0" fmla="*/ 1071569 h 2143138"/>
              <a:gd name="connsiteX1" fmla="*/ 5165 w 2143140"/>
              <a:gd name="connsiteY1" fmla="*/ 966534 h 2143138"/>
              <a:gd name="connsiteX2" fmla="*/ 20585 w 2143140"/>
              <a:gd name="connsiteY2" fmla="*/ 862517 h 2143138"/>
              <a:gd name="connsiteX3" fmla="*/ 46142 w 2143140"/>
              <a:gd name="connsiteY3" fmla="*/ 760514 h 2143138"/>
              <a:gd name="connsiteX4" fmla="*/ 81568 w 2143140"/>
              <a:gd name="connsiteY4" fmla="*/ 661501 h 2143138"/>
              <a:gd name="connsiteX5" fmla="*/ 126531 w 2143140"/>
              <a:gd name="connsiteY5" fmla="*/ 566431 h 2143138"/>
              <a:gd name="connsiteX6" fmla="*/ 180592 w 2143140"/>
              <a:gd name="connsiteY6" fmla="*/ 476237 h 2143138"/>
              <a:gd name="connsiteX7" fmla="*/ 243236 w 2143140"/>
              <a:gd name="connsiteY7" fmla="*/ 391776 h 2143138"/>
              <a:gd name="connsiteX8" fmla="*/ 313856 w 2143140"/>
              <a:gd name="connsiteY8" fmla="*/ 313855 h 2143138"/>
              <a:gd name="connsiteX9" fmla="*/ 391777 w 2143140"/>
              <a:gd name="connsiteY9" fmla="*/ 243235 h 2143138"/>
              <a:gd name="connsiteX10" fmla="*/ 476238 w 2143140"/>
              <a:gd name="connsiteY10" fmla="*/ 180591 h 2143138"/>
              <a:gd name="connsiteX11" fmla="*/ 566432 w 2143140"/>
              <a:gd name="connsiteY11" fmla="*/ 126531 h 2143138"/>
              <a:gd name="connsiteX12" fmla="*/ 661502 w 2143140"/>
              <a:gd name="connsiteY12" fmla="*/ 81568 h 2143138"/>
              <a:gd name="connsiteX13" fmla="*/ 760515 w 2143140"/>
              <a:gd name="connsiteY13" fmla="*/ 46142 h 2143138"/>
              <a:gd name="connsiteX14" fmla="*/ 862517 w 2143140"/>
              <a:gd name="connsiteY14" fmla="*/ 20585 h 2143138"/>
              <a:gd name="connsiteX15" fmla="*/ 966535 w 2143140"/>
              <a:gd name="connsiteY15" fmla="*/ 5165 h 2143138"/>
              <a:gd name="connsiteX16" fmla="*/ 1071570 w 2143140"/>
              <a:gd name="connsiteY16" fmla="*/ 0 h 2143138"/>
              <a:gd name="connsiteX17" fmla="*/ 1176605 w 2143140"/>
              <a:gd name="connsiteY17" fmla="*/ 5165 h 2143138"/>
              <a:gd name="connsiteX18" fmla="*/ 1280623 w 2143140"/>
              <a:gd name="connsiteY18" fmla="*/ 20585 h 2143138"/>
              <a:gd name="connsiteX19" fmla="*/ 1382625 w 2143140"/>
              <a:gd name="connsiteY19" fmla="*/ 46142 h 2143138"/>
              <a:gd name="connsiteX20" fmla="*/ 1481638 w 2143140"/>
              <a:gd name="connsiteY20" fmla="*/ 81568 h 2143138"/>
              <a:gd name="connsiteX21" fmla="*/ 1576708 w 2143140"/>
              <a:gd name="connsiteY21" fmla="*/ 126531 h 2143138"/>
              <a:gd name="connsiteX22" fmla="*/ 1666902 w 2143140"/>
              <a:gd name="connsiteY22" fmla="*/ 180591 h 2143138"/>
              <a:gd name="connsiteX23" fmla="*/ 1751363 w 2143140"/>
              <a:gd name="connsiteY23" fmla="*/ 243235 h 2143138"/>
              <a:gd name="connsiteX24" fmla="*/ 1829284 w 2143140"/>
              <a:gd name="connsiteY24" fmla="*/ 313855 h 2143138"/>
              <a:gd name="connsiteX25" fmla="*/ 1899904 w 2143140"/>
              <a:gd name="connsiteY25" fmla="*/ 391776 h 2143138"/>
              <a:gd name="connsiteX26" fmla="*/ 1962548 w 2143140"/>
              <a:gd name="connsiteY26" fmla="*/ 476237 h 2143138"/>
              <a:gd name="connsiteX27" fmla="*/ 2016609 w 2143140"/>
              <a:gd name="connsiteY27" fmla="*/ 566431 h 2143138"/>
              <a:gd name="connsiteX28" fmla="*/ 2061572 w 2143140"/>
              <a:gd name="connsiteY28" fmla="*/ 661501 h 2143138"/>
              <a:gd name="connsiteX29" fmla="*/ 2096998 w 2143140"/>
              <a:gd name="connsiteY29" fmla="*/ 760514 h 2143138"/>
              <a:gd name="connsiteX30" fmla="*/ 2122555 w 2143140"/>
              <a:gd name="connsiteY30" fmla="*/ 862517 h 2143138"/>
              <a:gd name="connsiteX31" fmla="*/ 2137975 w 2143140"/>
              <a:gd name="connsiteY31" fmla="*/ 966534 h 2143138"/>
              <a:gd name="connsiteX32" fmla="*/ 2143140 w 2143140"/>
              <a:gd name="connsiteY32" fmla="*/ 1071569 h 2143138"/>
              <a:gd name="connsiteX33" fmla="*/ 2137975 w 2143140"/>
              <a:gd name="connsiteY33" fmla="*/ 1176604 h 2143138"/>
              <a:gd name="connsiteX34" fmla="*/ 2122555 w 2143140"/>
              <a:gd name="connsiteY34" fmla="*/ 1280621 h 2143138"/>
              <a:gd name="connsiteX35" fmla="*/ 2096998 w 2143140"/>
              <a:gd name="connsiteY35" fmla="*/ 1382624 h 2143138"/>
              <a:gd name="connsiteX36" fmla="*/ 2061572 w 2143140"/>
              <a:gd name="connsiteY36" fmla="*/ 1481637 h 2143138"/>
              <a:gd name="connsiteX37" fmla="*/ 2016609 w 2143140"/>
              <a:gd name="connsiteY37" fmla="*/ 1576707 h 2143138"/>
              <a:gd name="connsiteX38" fmla="*/ 1962548 w 2143140"/>
              <a:gd name="connsiteY38" fmla="*/ 1666901 h 2143138"/>
              <a:gd name="connsiteX39" fmla="*/ 1899904 w 2143140"/>
              <a:gd name="connsiteY39" fmla="*/ 1751362 h 2143138"/>
              <a:gd name="connsiteX40" fmla="*/ 1829284 w 2143140"/>
              <a:gd name="connsiteY40" fmla="*/ 1829283 h 2143138"/>
              <a:gd name="connsiteX41" fmla="*/ 1751363 w 2143140"/>
              <a:gd name="connsiteY41" fmla="*/ 1899903 h 2143138"/>
              <a:gd name="connsiteX42" fmla="*/ 1666902 w 2143140"/>
              <a:gd name="connsiteY42" fmla="*/ 1962547 h 2143138"/>
              <a:gd name="connsiteX43" fmla="*/ 1576708 w 2143140"/>
              <a:gd name="connsiteY43" fmla="*/ 2016607 h 2143138"/>
              <a:gd name="connsiteX44" fmla="*/ 1481638 w 2143140"/>
              <a:gd name="connsiteY44" fmla="*/ 2061570 h 2143138"/>
              <a:gd name="connsiteX45" fmla="*/ 1382625 w 2143140"/>
              <a:gd name="connsiteY45" fmla="*/ 2096996 h 2143138"/>
              <a:gd name="connsiteX46" fmla="*/ 1280623 w 2143140"/>
              <a:gd name="connsiteY46" fmla="*/ 2122553 h 2143138"/>
              <a:gd name="connsiteX47" fmla="*/ 1176605 w 2143140"/>
              <a:gd name="connsiteY47" fmla="*/ 2137973 h 2143138"/>
              <a:gd name="connsiteX48" fmla="*/ 1071570 w 2143140"/>
              <a:gd name="connsiteY48" fmla="*/ 2143138 h 2143138"/>
              <a:gd name="connsiteX49" fmla="*/ 966535 w 2143140"/>
              <a:gd name="connsiteY49" fmla="*/ 2137973 h 2143138"/>
              <a:gd name="connsiteX50" fmla="*/ 862517 w 2143140"/>
              <a:gd name="connsiteY50" fmla="*/ 2122553 h 2143138"/>
              <a:gd name="connsiteX51" fmla="*/ 760515 w 2143140"/>
              <a:gd name="connsiteY51" fmla="*/ 2096996 h 2143138"/>
              <a:gd name="connsiteX52" fmla="*/ 661502 w 2143140"/>
              <a:gd name="connsiteY52" fmla="*/ 2061570 h 2143138"/>
              <a:gd name="connsiteX53" fmla="*/ 566432 w 2143140"/>
              <a:gd name="connsiteY53" fmla="*/ 2016607 h 2143138"/>
              <a:gd name="connsiteX54" fmla="*/ 476238 w 2143140"/>
              <a:gd name="connsiteY54" fmla="*/ 1962547 h 2143138"/>
              <a:gd name="connsiteX55" fmla="*/ 391777 w 2143140"/>
              <a:gd name="connsiteY55" fmla="*/ 1899903 h 2143138"/>
              <a:gd name="connsiteX56" fmla="*/ 313856 w 2143140"/>
              <a:gd name="connsiteY56" fmla="*/ 1829283 h 2143138"/>
              <a:gd name="connsiteX57" fmla="*/ 243236 w 2143140"/>
              <a:gd name="connsiteY57" fmla="*/ 1751362 h 2143138"/>
              <a:gd name="connsiteX58" fmla="*/ 180592 w 2143140"/>
              <a:gd name="connsiteY58" fmla="*/ 1666901 h 2143138"/>
              <a:gd name="connsiteX59" fmla="*/ 126531 w 2143140"/>
              <a:gd name="connsiteY59" fmla="*/ 1576707 h 2143138"/>
              <a:gd name="connsiteX60" fmla="*/ 81568 w 2143140"/>
              <a:gd name="connsiteY60" fmla="*/ 1481637 h 2143138"/>
              <a:gd name="connsiteX61" fmla="*/ 46142 w 2143140"/>
              <a:gd name="connsiteY61" fmla="*/ 1382624 h 2143138"/>
              <a:gd name="connsiteX62" fmla="*/ 20585 w 2143140"/>
              <a:gd name="connsiteY62" fmla="*/ 1280621 h 2143138"/>
              <a:gd name="connsiteX63" fmla="*/ 5165 w 2143140"/>
              <a:gd name="connsiteY63" fmla="*/ 1176604 h 2143138"/>
              <a:gd name="connsiteX64" fmla="*/ 0 w 2143140"/>
              <a:gd name="connsiteY64" fmla="*/ 1071569 h 21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43140" h="2143138">
                <a:moveTo>
                  <a:pt x="0" y="1071569"/>
                </a:moveTo>
                <a:lnTo>
                  <a:pt x="5165" y="966534"/>
                </a:lnTo>
                <a:lnTo>
                  <a:pt x="20585" y="862517"/>
                </a:lnTo>
                <a:lnTo>
                  <a:pt x="46142" y="760514"/>
                </a:lnTo>
                <a:lnTo>
                  <a:pt x="81568" y="661501"/>
                </a:lnTo>
                <a:lnTo>
                  <a:pt x="126531" y="566431"/>
                </a:lnTo>
                <a:lnTo>
                  <a:pt x="180592" y="476237"/>
                </a:lnTo>
                <a:lnTo>
                  <a:pt x="243236" y="391776"/>
                </a:lnTo>
                <a:lnTo>
                  <a:pt x="313856" y="313855"/>
                </a:lnTo>
                <a:lnTo>
                  <a:pt x="391777" y="243235"/>
                </a:lnTo>
                <a:lnTo>
                  <a:pt x="476238" y="180591"/>
                </a:lnTo>
                <a:lnTo>
                  <a:pt x="566432" y="126531"/>
                </a:lnTo>
                <a:lnTo>
                  <a:pt x="661502" y="81568"/>
                </a:lnTo>
                <a:lnTo>
                  <a:pt x="760515" y="46142"/>
                </a:lnTo>
                <a:lnTo>
                  <a:pt x="862517" y="20585"/>
                </a:lnTo>
                <a:lnTo>
                  <a:pt x="966535" y="5165"/>
                </a:lnTo>
                <a:lnTo>
                  <a:pt x="1071570" y="0"/>
                </a:lnTo>
                <a:lnTo>
                  <a:pt x="1176605" y="5165"/>
                </a:lnTo>
                <a:lnTo>
                  <a:pt x="1280623" y="20585"/>
                </a:lnTo>
                <a:lnTo>
                  <a:pt x="1382625" y="46142"/>
                </a:lnTo>
                <a:lnTo>
                  <a:pt x="1481638" y="81568"/>
                </a:lnTo>
                <a:lnTo>
                  <a:pt x="1576708" y="126531"/>
                </a:lnTo>
                <a:lnTo>
                  <a:pt x="1666902" y="180591"/>
                </a:lnTo>
                <a:lnTo>
                  <a:pt x="1751363" y="243235"/>
                </a:lnTo>
                <a:lnTo>
                  <a:pt x="1829284" y="313855"/>
                </a:lnTo>
                <a:lnTo>
                  <a:pt x="1899904" y="391776"/>
                </a:lnTo>
                <a:lnTo>
                  <a:pt x="1962548" y="476237"/>
                </a:lnTo>
                <a:lnTo>
                  <a:pt x="2016609" y="566431"/>
                </a:lnTo>
                <a:lnTo>
                  <a:pt x="2061572" y="661501"/>
                </a:lnTo>
                <a:lnTo>
                  <a:pt x="2096998" y="760514"/>
                </a:lnTo>
                <a:lnTo>
                  <a:pt x="2122555" y="862517"/>
                </a:lnTo>
                <a:lnTo>
                  <a:pt x="2137975" y="966534"/>
                </a:lnTo>
                <a:lnTo>
                  <a:pt x="2143140" y="1071569"/>
                </a:lnTo>
                <a:lnTo>
                  <a:pt x="2137975" y="1176604"/>
                </a:lnTo>
                <a:lnTo>
                  <a:pt x="2122555" y="1280621"/>
                </a:lnTo>
                <a:lnTo>
                  <a:pt x="2096998" y="1382624"/>
                </a:lnTo>
                <a:lnTo>
                  <a:pt x="2061572" y="1481637"/>
                </a:lnTo>
                <a:lnTo>
                  <a:pt x="2016609" y="1576707"/>
                </a:lnTo>
                <a:lnTo>
                  <a:pt x="1962548" y="1666901"/>
                </a:lnTo>
                <a:lnTo>
                  <a:pt x="1899904" y="1751362"/>
                </a:lnTo>
                <a:lnTo>
                  <a:pt x="1829284" y="1829283"/>
                </a:lnTo>
                <a:lnTo>
                  <a:pt x="1751363" y="1899903"/>
                </a:lnTo>
                <a:lnTo>
                  <a:pt x="1666902" y="1962547"/>
                </a:lnTo>
                <a:lnTo>
                  <a:pt x="1576708" y="2016607"/>
                </a:lnTo>
                <a:lnTo>
                  <a:pt x="1481638" y="2061570"/>
                </a:lnTo>
                <a:lnTo>
                  <a:pt x="1382625" y="2096996"/>
                </a:lnTo>
                <a:lnTo>
                  <a:pt x="1280623" y="2122553"/>
                </a:lnTo>
                <a:lnTo>
                  <a:pt x="1176605" y="2137973"/>
                </a:lnTo>
                <a:lnTo>
                  <a:pt x="1071570" y="2143138"/>
                </a:lnTo>
                <a:lnTo>
                  <a:pt x="966535" y="2137973"/>
                </a:lnTo>
                <a:lnTo>
                  <a:pt x="862517" y="2122553"/>
                </a:lnTo>
                <a:lnTo>
                  <a:pt x="760515" y="2096996"/>
                </a:lnTo>
                <a:lnTo>
                  <a:pt x="661502" y="2061570"/>
                </a:lnTo>
                <a:lnTo>
                  <a:pt x="566432" y="2016607"/>
                </a:lnTo>
                <a:lnTo>
                  <a:pt x="476238" y="1962547"/>
                </a:lnTo>
                <a:lnTo>
                  <a:pt x="391777" y="1899903"/>
                </a:lnTo>
                <a:lnTo>
                  <a:pt x="313856" y="1829283"/>
                </a:lnTo>
                <a:lnTo>
                  <a:pt x="243236" y="1751362"/>
                </a:lnTo>
                <a:lnTo>
                  <a:pt x="180592" y="1666901"/>
                </a:lnTo>
                <a:lnTo>
                  <a:pt x="126531" y="1576707"/>
                </a:lnTo>
                <a:lnTo>
                  <a:pt x="81568" y="1481637"/>
                </a:lnTo>
                <a:lnTo>
                  <a:pt x="46142" y="1382624"/>
                </a:lnTo>
                <a:lnTo>
                  <a:pt x="20585" y="1280621"/>
                </a:lnTo>
                <a:lnTo>
                  <a:pt x="5165" y="1176604"/>
                </a:lnTo>
                <a:lnTo>
                  <a:pt x="0" y="107156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83" name="Straight Connector 82"/>
          <p:cNvCxnSpPr>
            <a:stCxn id="105" idx="38"/>
            <a:endCxn id="75" idx="6"/>
          </p:cNvCxnSpPr>
          <p:nvPr/>
        </p:nvCxnSpPr>
        <p:spPr>
          <a:xfrm>
            <a:off x="3281845" y="2017935"/>
            <a:ext cx="480440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6" idx="33"/>
            <a:endCxn id="75" idx="2"/>
          </p:cNvCxnSpPr>
          <p:nvPr/>
        </p:nvCxnSpPr>
        <p:spPr>
          <a:xfrm>
            <a:off x="3043428" y="2603128"/>
            <a:ext cx="573444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07" idx="31"/>
            <a:endCxn id="75" idx="62"/>
          </p:cNvCxnSpPr>
          <p:nvPr/>
        </p:nvCxnSpPr>
        <p:spPr>
          <a:xfrm flipV="1">
            <a:off x="3041892" y="3098986"/>
            <a:ext cx="574980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4202" y="964961"/>
            <a:ext cx="7953374" cy="383260"/>
          </a:xfrm>
        </p:spPr>
        <p:txBody>
          <a:bodyPr/>
          <a:lstStyle/>
          <a:p>
            <a:pPr algn="ctr"/>
            <a:r>
              <a:rPr lang="uk-UA" dirty="0" smtClean="0"/>
              <a:t>Ефект, результат, розвиток…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3725" y="1348221"/>
            <a:ext cx="7953374" cy="141344"/>
          </a:xfrm>
        </p:spPr>
        <p:txBody>
          <a:bodyPr/>
          <a:lstStyle/>
          <a:p>
            <a:pPr algn="ctr"/>
            <a:r>
              <a:rPr lang="uk-UA" dirty="0" smtClean="0"/>
              <a:t>Очікування від впровадження програми!</a:t>
            </a:r>
            <a:endParaRPr lang="en-US" dirty="0"/>
          </a:p>
        </p:txBody>
      </p:sp>
      <p:cxnSp>
        <p:nvCxnSpPr>
          <p:cNvPr id="138" name="Straight Connector 137"/>
          <p:cNvCxnSpPr>
            <a:stCxn id="142" idx="38"/>
            <a:endCxn id="75" idx="26"/>
          </p:cNvCxnSpPr>
          <p:nvPr/>
        </p:nvCxnSpPr>
        <p:spPr>
          <a:xfrm flipH="1">
            <a:off x="5381715" y="2017935"/>
            <a:ext cx="459623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43" idx="33"/>
            <a:endCxn id="75" idx="30"/>
          </p:cNvCxnSpPr>
          <p:nvPr/>
        </p:nvCxnSpPr>
        <p:spPr>
          <a:xfrm flipH="1">
            <a:off x="5527128" y="2603128"/>
            <a:ext cx="552643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4" idx="31"/>
            <a:endCxn id="75" idx="34"/>
          </p:cNvCxnSpPr>
          <p:nvPr/>
        </p:nvCxnSpPr>
        <p:spPr>
          <a:xfrm flipH="1" flipV="1">
            <a:off x="5527128" y="3098986"/>
            <a:ext cx="554179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763549" y="2421833"/>
            <a:ext cx="1783551" cy="471344"/>
            <a:chOff x="6763549" y="2421833"/>
            <a:chExt cx="1783551" cy="471344"/>
          </a:xfrm>
        </p:grpSpPr>
        <p:sp>
          <p:nvSpPr>
            <p:cNvPr id="150" name="TextBox 149"/>
            <p:cNvSpPr txBox="1"/>
            <p:nvPr/>
          </p:nvSpPr>
          <p:spPr>
            <a:xfrm>
              <a:off x="6763549" y="2585400"/>
              <a:ext cx="17835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Оптимізовані та справедливі соціальні процеси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763549" y="2421833"/>
              <a:ext cx="178355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Соціальна сфера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63549" y="3096085"/>
            <a:ext cx="1783551" cy="471344"/>
            <a:chOff x="6763549" y="3096085"/>
            <a:chExt cx="1783551" cy="471344"/>
          </a:xfrm>
        </p:grpSpPr>
        <p:sp>
          <p:nvSpPr>
            <p:cNvPr id="152" name="TextBox 151"/>
            <p:cNvSpPr txBox="1"/>
            <p:nvPr/>
          </p:nvSpPr>
          <p:spPr>
            <a:xfrm>
              <a:off x="6763549" y="3259652"/>
              <a:ext cx="17835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Патріотично та оптимістично налаштоване товариство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763549" y="3096085"/>
              <a:ext cx="178355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Інформаційна політика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71326" y="1744569"/>
            <a:ext cx="1783551" cy="300912"/>
            <a:chOff x="6471326" y="1744569"/>
            <a:chExt cx="1783551" cy="300912"/>
          </a:xfrm>
        </p:grpSpPr>
        <p:sp>
          <p:nvSpPr>
            <p:cNvPr id="154" name="TextBox 153"/>
            <p:cNvSpPr txBox="1"/>
            <p:nvPr/>
          </p:nvSpPr>
          <p:spPr>
            <a:xfrm>
              <a:off x="6471326" y="1908136"/>
              <a:ext cx="1783551" cy="1373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Громадсько-відповідальна спільнота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471326" y="1744569"/>
              <a:ext cx="178355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громада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3725" y="2421833"/>
            <a:ext cx="1783477" cy="625232"/>
            <a:chOff x="593725" y="2421833"/>
            <a:chExt cx="1783477" cy="625232"/>
          </a:xfrm>
        </p:grpSpPr>
        <p:sp>
          <p:nvSpPr>
            <p:cNvPr id="160" name="TextBox 159"/>
            <p:cNvSpPr txBox="1"/>
            <p:nvPr/>
          </p:nvSpPr>
          <p:spPr>
            <a:xfrm flipH="1">
              <a:off x="593725" y="2585400"/>
              <a:ext cx="1783477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Стабільне зростання рівня життя, становлення  перспективного </a:t>
              </a:r>
              <a:r>
                <a:rPr lang="uk-UA" sz="750" dirty="0" err="1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інвестиціного</a:t>
              </a: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 клімату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 flipH="1">
              <a:off x="593725" y="2421833"/>
              <a:ext cx="178347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економіка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3725" y="3096085"/>
            <a:ext cx="1783477" cy="317455"/>
            <a:chOff x="593725" y="3096085"/>
            <a:chExt cx="1783477" cy="317455"/>
          </a:xfrm>
        </p:grpSpPr>
        <p:sp>
          <p:nvSpPr>
            <p:cNvPr id="162" name="TextBox 161"/>
            <p:cNvSpPr txBox="1"/>
            <p:nvPr/>
          </p:nvSpPr>
          <p:spPr>
            <a:xfrm flipH="1">
              <a:off x="593725" y="3259652"/>
              <a:ext cx="17834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База для зростання професіоналів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 flipH="1">
              <a:off x="593725" y="3096085"/>
              <a:ext cx="178347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освіта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5936" y="1744569"/>
            <a:ext cx="1783477" cy="471344"/>
            <a:chOff x="885936" y="1744569"/>
            <a:chExt cx="1783477" cy="471344"/>
          </a:xfrm>
        </p:grpSpPr>
        <p:sp>
          <p:nvSpPr>
            <p:cNvPr id="164" name="TextBox 163"/>
            <p:cNvSpPr txBox="1"/>
            <p:nvPr/>
          </p:nvSpPr>
          <p:spPr>
            <a:xfrm flipH="1">
              <a:off x="885936" y="1908136"/>
              <a:ext cx="178347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Ефективне управління державою з залученням спільнот</a:t>
              </a:r>
              <a:endParaRPr lang="en-US" sz="750" dirty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885936" y="1744569"/>
              <a:ext cx="178347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влада</a:t>
              </a:r>
              <a:endParaRPr lang="en-US" sz="900" b="1" cap="all" spc="20" dirty="0">
                <a:solidFill>
                  <a:schemeClr val="accent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35102" y="1723427"/>
            <a:ext cx="378650" cy="378650"/>
            <a:chOff x="2935102" y="1723427"/>
            <a:chExt cx="378650" cy="378650"/>
          </a:xfrm>
        </p:grpSpPr>
        <p:sp>
          <p:nvSpPr>
            <p:cNvPr id="105" name="Freeform 104"/>
            <p:cNvSpPr/>
            <p:nvPr/>
          </p:nvSpPr>
          <p:spPr>
            <a:xfrm>
              <a:off x="2935102" y="1723427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984024" y="1817351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9429" y="1723427"/>
            <a:ext cx="378675" cy="378650"/>
            <a:chOff x="5809429" y="1723427"/>
            <a:chExt cx="378675" cy="378650"/>
          </a:xfrm>
        </p:grpSpPr>
        <p:sp>
          <p:nvSpPr>
            <p:cNvPr id="142" name="Freeform 141"/>
            <p:cNvSpPr/>
            <p:nvPr/>
          </p:nvSpPr>
          <p:spPr>
            <a:xfrm flipH="1">
              <a:off x="5809429" y="1723427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856674" y="1817351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</a:t>
              </a:r>
              <a:r>
                <a:rPr lang="uk-UA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65691" y="2395245"/>
            <a:ext cx="378650" cy="378650"/>
            <a:chOff x="2665691" y="2395245"/>
            <a:chExt cx="378650" cy="378650"/>
          </a:xfrm>
        </p:grpSpPr>
        <p:sp>
          <p:nvSpPr>
            <p:cNvPr id="106" name="Freeform 105"/>
            <p:cNvSpPr/>
            <p:nvPr/>
          </p:nvSpPr>
          <p:spPr>
            <a:xfrm>
              <a:off x="2665691" y="2395245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20564" y="2492738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</a:t>
              </a:r>
              <a:r>
                <a:rPr lang="uk-UA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78858" y="2395245"/>
            <a:ext cx="378675" cy="378650"/>
            <a:chOff x="6078858" y="2395245"/>
            <a:chExt cx="378675" cy="378650"/>
          </a:xfrm>
        </p:grpSpPr>
        <p:sp>
          <p:nvSpPr>
            <p:cNvPr id="143" name="Freeform 142"/>
            <p:cNvSpPr/>
            <p:nvPr/>
          </p:nvSpPr>
          <p:spPr>
            <a:xfrm flipH="1">
              <a:off x="6078858" y="2395245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137479" y="2492738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</a:t>
              </a:r>
              <a:r>
                <a:rPr lang="uk-UA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0394" y="3063024"/>
            <a:ext cx="378675" cy="378650"/>
            <a:chOff x="6080394" y="3063024"/>
            <a:chExt cx="378675" cy="378650"/>
          </a:xfrm>
        </p:grpSpPr>
        <p:sp>
          <p:nvSpPr>
            <p:cNvPr id="144" name="Freeform 143"/>
            <p:cNvSpPr/>
            <p:nvPr/>
          </p:nvSpPr>
          <p:spPr>
            <a:xfrm flipH="1">
              <a:off x="6080394" y="3063024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29561" y="3163659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</a:t>
              </a:r>
              <a:r>
                <a:rPr lang="uk-UA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64155" y="3063024"/>
            <a:ext cx="378650" cy="378650"/>
            <a:chOff x="2664155" y="3063024"/>
            <a:chExt cx="378650" cy="378650"/>
          </a:xfrm>
        </p:grpSpPr>
        <p:sp>
          <p:nvSpPr>
            <p:cNvPr id="107" name="Freeform 106"/>
            <p:cNvSpPr/>
            <p:nvPr/>
          </p:nvSpPr>
          <p:spPr>
            <a:xfrm>
              <a:off x="2664155" y="3063024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709449" y="3163659"/>
              <a:ext cx="280805" cy="1836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</a:t>
              </a:r>
              <a:r>
                <a:rPr lang="uk-UA" sz="1200" b="1" cap="all" spc="2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US" sz="12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2979570" y="3835281"/>
            <a:ext cx="280805" cy="183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200" b="1" cap="all" spc="2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324351" y="2304711"/>
            <a:ext cx="481294" cy="1227886"/>
            <a:chOff x="3263449" y="1837983"/>
            <a:chExt cx="882788" cy="2252185"/>
          </a:xfrm>
          <a:solidFill>
            <a:schemeClr val="accent1"/>
          </a:solidFill>
        </p:grpSpPr>
        <p:grpSp>
          <p:nvGrpSpPr>
            <p:cNvPr id="88" name="Group 87"/>
            <p:cNvGrpSpPr/>
            <p:nvPr/>
          </p:nvGrpSpPr>
          <p:grpSpPr>
            <a:xfrm>
              <a:off x="3263449" y="1837983"/>
              <a:ext cx="882788" cy="2252185"/>
              <a:chOff x="3527425" y="1531938"/>
              <a:chExt cx="976313" cy="2490788"/>
            </a:xfrm>
            <a:grpFill/>
          </p:grpSpPr>
          <p:sp>
            <p:nvSpPr>
              <p:cNvPr id="91" name="Oval 7"/>
              <p:cNvSpPr>
                <a:spLocks noChangeArrowheads="1"/>
              </p:cNvSpPr>
              <p:nvPr/>
            </p:nvSpPr>
            <p:spPr bwMode="auto">
              <a:xfrm>
                <a:off x="3822700" y="1531938"/>
                <a:ext cx="381000" cy="3857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"/>
              <p:cNvSpPr>
                <a:spLocks/>
              </p:cNvSpPr>
              <p:nvPr/>
            </p:nvSpPr>
            <p:spPr bwMode="auto">
              <a:xfrm>
                <a:off x="3527425" y="1957387"/>
                <a:ext cx="976313" cy="2065339"/>
              </a:xfrm>
              <a:custGeom>
                <a:avLst/>
                <a:gdLst>
                  <a:gd name="T0" fmla="*/ 1655 w 2081"/>
                  <a:gd name="T1" fmla="*/ 0 h 4405"/>
                  <a:gd name="T2" fmla="*/ 1338 w 2081"/>
                  <a:gd name="T3" fmla="*/ 0 h 4405"/>
                  <a:gd name="T4" fmla="*/ 1292 w 2081"/>
                  <a:gd name="T5" fmla="*/ 334 h 4405"/>
                  <a:gd name="T6" fmla="*/ 1193 w 2081"/>
                  <a:gd name="T7" fmla="*/ 667 h 4405"/>
                  <a:gd name="T8" fmla="*/ 1133 w 2081"/>
                  <a:gd name="T9" fmla="*/ 420 h 4405"/>
                  <a:gd name="T10" fmla="*/ 1082 w 2081"/>
                  <a:gd name="T11" fmla="*/ 287 h 4405"/>
                  <a:gd name="T12" fmla="*/ 1145 w 2081"/>
                  <a:gd name="T13" fmla="*/ 202 h 4405"/>
                  <a:gd name="T14" fmla="*/ 1040 w 2081"/>
                  <a:gd name="T15" fmla="*/ 102 h 4405"/>
                  <a:gd name="T16" fmla="*/ 936 w 2081"/>
                  <a:gd name="T17" fmla="*/ 202 h 4405"/>
                  <a:gd name="T18" fmla="*/ 999 w 2081"/>
                  <a:gd name="T19" fmla="*/ 287 h 4405"/>
                  <a:gd name="T20" fmla="*/ 948 w 2081"/>
                  <a:gd name="T21" fmla="*/ 420 h 4405"/>
                  <a:gd name="T22" fmla="*/ 888 w 2081"/>
                  <a:gd name="T23" fmla="*/ 667 h 4405"/>
                  <a:gd name="T24" fmla="*/ 788 w 2081"/>
                  <a:gd name="T25" fmla="*/ 334 h 4405"/>
                  <a:gd name="T26" fmla="*/ 743 w 2081"/>
                  <a:gd name="T27" fmla="*/ 0 h 4405"/>
                  <a:gd name="T28" fmla="*/ 426 w 2081"/>
                  <a:gd name="T29" fmla="*/ 0 h 4405"/>
                  <a:gd name="T30" fmla="*/ 0 w 2081"/>
                  <a:gd name="T31" fmla="*/ 429 h 4405"/>
                  <a:gd name="T32" fmla="*/ 0 w 2081"/>
                  <a:gd name="T33" fmla="*/ 1973 h 4405"/>
                  <a:gd name="T34" fmla="*/ 172 w 2081"/>
                  <a:gd name="T35" fmla="*/ 2147 h 4405"/>
                  <a:gd name="T36" fmla="*/ 339 w 2081"/>
                  <a:gd name="T37" fmla="*/ 1973 h 4405"/>
                  <a:gd name="T38" fmla="*/ 339 w 2081"/>
                  <a:gd name="T39" fmla="*/ 685 h 4405"/>
                  <a:gd name="T40" fmla="*/ 507 w 2081"/>
                  <a:gd name="T41" fmla="*/ 685 h 4405"/>
                  <a:gd name="T42" fmla="*/ 507 w 2081"/>
                  <a:gd name="T43" fmla="*/ 4174 h 4405"/>
                  <a:gd name="T44" fmla="*/ 741 w 2081"/>
                  <a:gd name="T45" fmla="*/ 4405 h 4405"/>
                  <a:gd name="T46" fmla="*/ 971 w 2081"/>
                  <a:gd name="T47" fmla="*/ 4174 h 4405"/>
                  <a:gd name="T48" fmla="*/ 971 w 2081"/>
                  <a:gd name="T49" fmla="*/ 2118 h 4405"/>
                  <a:gd name="T50" fmla="*/ 1115 w 2081"/>
                  <a:gd name="T51" fmla="*/ 2118 h 4405"/>
                  <a:gd name="T52" fmla="*/ 1115 w 2081"/>
                  <a:gd name="T53" fmla="*/ 4174 h 4405"/>
                  <a:gd name="T54" fmla="*/ 1344 w 2081"/>
                  <a:gd name="T55" fmla="*/ 4405 h 4405"/>
                  <a:gd name="T56" fmla="*/ 1574 w 2081"/>
                  <a:gd name="T57" fmla="*/ 4174 h 4405"/>
                  <a:gd name="T58" fmla="*/ 1574 w 2081"/>
                  <a:gd name="T59" fmla="*/ 685 h 4405"/>
                  <a:gd name="T60" fmla="*/ 1741 w 2081"/>
                  <a:gd name="T61" fmla="*/ 685 h 4405"/>
                  <a:gd name="T62" fmla="*/ 1741 w 2081"/>
                  <a:gd name="T63" fmla="*/ 1973 h 4405"/>
                  <a:gd name="T64" fmla="*/ 1909 w 2081"/>
                  <a:gd name="T65" fmla="*/ 2147 h 4405"/>
                  <a:gd name="T66" fmla="*/ 2081 w 2081"/>
                  <a:gd name="T67" fmla="*/ 1973 h 4405"/>
                  <a:gd name="T68" fmla="*/ 2081 w 2081"/>
                  <a:gd name="T69" fmla="*/ 429 h 4405"/>
                  <a:gd name="T70" fmla="*/ 1655 w 2081"/>
                  <a:gd name="T71" fmla="*/ 0 h 4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81" h="4405">
                    <a:moveTo>
                      <a:pt x="1655" y="0"/>
                    </a:moveTo>
                    <a:cubicBezTo>
                      <a:pt x="1539" y="0"/>
                      <a:pt x="1433" y="0"/>
                      <a:pt x="1338" y="0"/>
                    </a:cubicBezTo>
                    <a:cubicBezTo>
                      <a:pt x="1335" y="39"/>
                      <a:pt x="1323" y="183"/>
                      <a:pt x="1292" y="334"/>
                    </a:cubicBezTo>
                    <a:cubicBezTo>
                      <a:pt x="1275" y="421"/>
                      <a:pt x="1193" y="667"/>
                      <a:pt x="1193" y="667"/>
                    </a:cubicBezTo>
                    <a:cubicBezTo>
                      <a:pt x="1193" y="667"/>
                      <a:pt x="1148" y="479"/>
                      <a:pt x="1133" y="420"/>
                    </a:cubicBezTo>
                    <a:cubicBezTo>
                      <a:pt x="1122" y="379"/>
                      <a:pt x="1082" y="287"/>
                      <a:pt x="1082" y="287"/>
                    </a:cubicBezTo>
                    <a:cubicBezTo>
                      <a:pt x="1145" y="202"/>
                      <a:pt x="1145" y="202"/>
                      <a:pt x="1145" y="202"/>
                    </a:cubicBezTo>
                    <a:cubicBezTo>
                      <a:pt x="1040" y="102"/>
                      <a:pt x="1040" y="102"/>
                      <a:pt x="1040" y="102"/>
                    </a:cubicBezTo>
                    <a:cubicBezTo>
                      <a:pt x="936" y="202"/>
                      <a:pt x="936" y="202"/>
                      <a:pt x="936" y="202"/>
                    </a:cubicBezTo>
                    <a:cubicBezTo>
                      <a:pt x="999" y="287"/>
                      <a:pt x="999" y="287"/>
                      <a:pt x="999" y="287"/>
                    </a:cubicBezTo>
                    <a:cubicBezTo>
                      <a:pt x="999" y="287"/>
                      <a:pt x="959" y="379"/>
                      <a:pt x="948" y="420"/>
                    </a:cubicBezTo>
                    <a:cubicBezTo>
                      <a:pt x="932" y="479"/>
                      <a:pt x="888" y="667"/>
                      <a:pt x="888" y="667"/>
                    </a:cubicBezTo>
                    <a:cubicBezTo>
                      <a:pt x="888" y="667"/>
                      <a:pt x="806" y="421"/>
                      <a:pt x="788" y="334"/>
                    </a:cubicBezTo>
                    <a:cubicBezTo>
                      <a:pt x="757" y="183"/>
                      <a:pt x="746" y="39"/>
                      <a:pt x="743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191" y="0"/>
                      <a:pt x="0" y="193"/>
                      <a:pt x="0" y="429"/>
                    </a:cubicBezTo>
                    <a:cubicBezTo>
                      <a:pt x="0" y="612"/>
                      <a:pt x="0" y="1973"/>
                      <a:pt x="0" y="1973"/>
                    </a:cubicBezTo>
                    <a:cubicBezTo>
                      <a:pt x="0" y="2070"/>
                      <a:pt x="76" y="2147"/>
                      <a:pt x="172" y="2147"/>
                    </a:cubicBezTo>
                    <a:cubicBezTo>
                      <a:pt x="263" y="2147"/>
                      <a:pt x="339" y="2070"/>
                      <a:pt x="339" y="1973"/>
                    </a:cubicBezTo>
                    <a:cubicBezTo>
                      <a:pt x="339" y="1828"/>
                      <a:pt x="339" y="685"/>
                      <a:pt x="339" y="685"/>
                    </a:cubicBezTo>
                    <a:cubicBezTo>
                      <a:pt x="507" y="685"/>
                      <a:pt x="507" y="685"/>
                      <a:pt x="507" y="685"/>
                    </a:cubicBezTo>
                    <a:cubicBezTo>
                      <a:pt x="507" y="1775"/>
                      <a:pt x="507" y="4174"/>
                      <a:pt x="507" y="4174"/>
                    </a:cubicBezTo>
                    <a:cubicBezTo>
                      <a:pt x="507" y="4304"/>
                      <a:pt x="612" y="4405"/>
                      <a:pt x="741" y="4405"/>
                    </a:cubicBezTo>
                    <a:cubicBezTo>
                      <a:pt x="866" y="4405"/>
                      <a:pt x="971" y="4304"/>
                      <a:pt x="971" y="4174"/>
                    </a:cubicBezTo>
                    <a:cubicBezTo>
                      <a:pt x="971" y="2118"/>
                      <a:pt x="971" y="2118"/>
                      <a:pt x="971" y="2118"/>
                    </a:cubicBezTo>
                    <a:cubicBezTo>
                      <a:pt x="1115" y="2118"/>
                      <a:pt x="1115" y="2118"/>
                      <a:pt x="1115" y="2118"/>
                    </a:cubicBezTo>
                    <a:cubicBezTo>
                      <a:pt x="1115" y="4174"/>
                      <a:pt x="1115" y="4174"/>
                      <a:pt x="1115" y="4174"/>
                    </a:cubicBezTo>
                    <a:cubicBezTo>
                      <a:pt x="1115" y="4304"/>
                      <a:pt x="1215" y="4405"/>
                      <a:pt x="1344" y="4405"/>
                    </a:cubicBezTo>
                    <a:cubicBezTo>
                      <a:pt x="1469" y="4405"/>
                      <a:pt x="1574" y="4304"/>
                      <a:pt x="1574" y="4174"/>
                    </a:cubicBezTo>
                    <a:cubicBezTo>
                      <a:pt x="1574" y="1828"/>
                      <a:pt x="1574" y="685"/>
                      <a:pt x="1574" y="685"/>
                    </a:cubicBezTo>
                    <a:cubicBezTo>
                      <a:pt x="1741" y="685"/>
                      <a:pt x="1741" y="685"/>
                      <a:pt x="1741" y="685"/>
                    </a:cubicBezTo>
                    <a:cubicBezTo>
                      <a:pt x="1741" y="1766"/>
                      <a:pt x="1741" y="1973"/>
                      <a:pt x="1741" y="1973"/>
                    </a:cubicBezTo>
                    <a:cubicBezTo>
                      <a:pt x="1741" y="2070"/>
                      <a:pt x="1818" y="2147"/>
                      <a:pt x="1909" y="2147"/>
                    </a:cubicBezTo>
                    <a:cubicBezTo>
                      <a:pt x="2004" y="2147"/>
                      <a:pt x="2081" y="2070"/>
                      <a:pt x="2081" y="1973"/>
                    </a:cubicBezTo>
                    <a:cubicBezTo>
                      <a:pt x="2081" y="1346"/>
                      <a:pt x="2081" y="429"/>
                      <a:pt x="2081" y="429"/>
                    </a:cubicBezTo>
                    <a:cubicBezTo>
                      <a:pt x="2081" y="193"/>
                      <a:pt x="1890" y="0"/>
                      <a:pt x="16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" name="Freeform 14"/>
            <p:cNvSpPr>
              <a:spLocks/>
            </p:cNvSpPr>
            <p:nvPr/>
          </p:nvSpPr>
          <p:spPr bwMode="auto">
            <a:xfrm>
              <a:off x="3273543" y="3121079"/>
              <a:ext cx="127897" cy="485506"/>
            </a:xfrm>
            <a:custGeom>
              <a:avLst/>
              <a:gdLst>
                <a:gd name="T0" fmla="*/ 59 w 84"/>
                <a:gd name="T1" fmla="*/ 36 h 328"/>
                <a:gd name="T2" fmla="*/ 55 w 84"/>
                <a:gd name="T3" fmla="*/ 36 h 328"/>
                <a:gd name="T4" fmla="*/ 55 w 84"/>
                <a:gd name="T5" fmla="*/ 12 h 328"/>
                <a:gd name="T6" fmla="*/ 42 w 84"/>
                <a:gd name="T7" fmla="*/ 0 h 328"/>
                <a:gd name="T8" fmla="*/ 29 w 84"/>
                <a:gd name="T9" fmla="*/ 12 h 328"/>
                <a:gd name="T10" fmla="*/ 29 w 84"/>
                <a:gd name="T11" fmla="*/ 36 h 328"/>
                <a:gd name="T12" fmla="*/ 25 w 84"/>
                <a:gd name="T13" fmla="*/ 36 h 328"/>
                <a:gd name="T14" fmla="*/ 0 w 84"/>
                <a:gd name="T15" fmla="*/ 61 h 328"/>
                <a:gd name="T16" fmla="*/ 0 w 84"/>
                <a:gd name="T17" fmla="*/ 303 h 328"/>
                <a:gd name="T18" fmla="*/ 25 w 84"/>
                <a:gd name="T19" fmla="*/ 328 h 328"/>
                <a:gd name="T20" fmla="*/ 59 w 84"/>
                <a:gd name="T21" fmla="*/ 328 h 328"/>
                <a:gd name="T22" fmla="*/ 84 w 84"/>
                <a:gd name="T23" fmla="*/ 303 h 328"/>
                <a:gd name="T24" fmla="*/ 84 w 84"/>
                <a:gd name="T25" fmla="*/ 61 h 328"/>
                <a:gd name="T26" fmla="*/ 59 w 84"/>
                <a:gd name="T27" fmla="*/ 3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328">
                  <a:moveTo>
                    <a:pt x="59" y="36"/>
                  </a:moveTo>
                  <a:cubicBezTo>
                    <a:pt x="55" y="36"/>
                    <a:pt x="55" y="36"/>
                    <a:pt x="55" y="36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5" y="5"/>
                    <a:pt x="49" y="0"/>
                    <a:pt x="42" y="0"/>
                  </a:cubicBezTo>
                  <a:cubicBezTo>
                    <a:pt x="35" y="0"/>
                    <a:pt x="29" y="5"/>
                    <a:pt x="29" y="12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1" y="36"/>
                    <a:pt x="0" y="47"/>
                    <a:pt x="0" y="61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17"/>
                    <a:pt x="11" y="328"/>
                    <a:pt x="25" y="328"/>
                  </a:cubicBezTo>
                  <a:cubicBezTo>
                    <a:pt x="59" y="328"/>
                    <a:pt x="59" y="328"/>
                    <a:pt x="59" y="328"/>
                  </a:cubicBezTo>
                  <a:cubicBezTo>
                    <a:pt x="73" y="328"/>
                    <a:pt x="84" y="317"/>
                    <a:pt x="84" y="303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47"/>
                    <a:pt x="73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33253" y="2390898"/>
            <a:ext cx="350036" cy="893018"/>
            <a:chOff x="3263449" y="1837983"/>
            <a:chExt cx="882788" cy="2252185"/>
          </a:xfrm>
          <a:solidFill>
            <a:schemeClr val="accent1"/>
          </a:solidFill>
        </p:grpSpPr>
        <p:grpSp>
          <p:nvGrpSpPr>
            <p:cNvPr id="94" name="Group 93"/>
            <p:cNvGrpSpPr/>
            <p:nvPr/>
          </p:nvGrpSpPr>
          <p:grpSpPr>
            <a:xfrm>
              <a:off x="3263449" y="1837983"/>
              <a:ext cx="882788" cy="2252185"/>
              <a:chOff x="3527425" y="1531938"/>
              <a:chExt cx="976313" cy="2490788"/>
            </a:xfrm>
            <a:grpFill/>
          </p:grpSpPr>
          <p:sp>
            <p:nvSpPr>
              <p:cNvPr id="96" name="Oval 7"/>
              <p:cNvSpPr>
                <a:spLocks noChangeArrowheads="1"/>
              </p:cNvSpPr>
              <p:nvPr/>
            </p:nvSpPr>
            <p:spPr bwMode="auto">
              <a:xfrm>
                <a:off x="3822700" y="1531938"/>
                <a:ext cx="381000" cy="3857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"/>
              <p:cNvSpPr>
                <a:spLocks/>
              </p:cNvSpPr>
              <p:nvPr/>
            </p:nvSpPr>
            <p:spPr bwMode="auto">
              <a:xfrm>
                <a:off x="3527425" y="1957387"/>
                <a:ext cx="976313" cy="2065339"/>
              </a:xfrm>
              <a:custGeom>
                <a:avLst/>
                <a:gdLst>
                  <a:gd name="T0" fmla="*/ 1655 w 2081"/>
                  <a:gd name="T1" fmla="*/ 0 h 4405"/>
                  <a:gd name="T2" fmla="*/ 1338 w 2081"/>
                  <a:gd name="T3" fmla="*/ 0 h 4405"/>
                  <a:gd name="T4" fmla="*/ 1292 w 2081"/>
                  <a:gd name="T5" fmla="*/ 334 h 4405"/>
                  <a:gd name="T6" fmla="*/ 1193 w 2081"/>
                  <a:gd name="T7" fmla="*/ 667 h 4405"/>
                  <a:gd name="T8" fmla="*/ 1133 w 2081"/>
                  <a:gd name="T9" fmla="*/ 420 h 4405"/>
                  <a:gd name="T10" fmla="*/ 1082 w 2081"/>
                  <a:gd name="T11" fmla="*/ 287 h 4405"/>
                  <a:gd name="T12" fmla="*/ 1145 w 2081"/>
                  <a:gd name="T13" fmla="*/ 202 h 4405"/>
                  <a:gd name="T14" fmla="*/ 1040 w 2081"/>
                  <a:gd name="T15" fmla="*/ 102 h 4405"/>
                  <a:gd name="T16" fmla="*/ 936 w 2081"/>
                  <a:gd name="T17" fmla="*/ 202 h 4405"/>
                  <a:gd name="T18" fmla="*/ 999 w 2081"/>
                  <a:gd name="T19" fmla="*/ 287 h 4405"/>
                  <a:gd name="T20" fmla="*/ 948 w 2081"/>
                  <a:gd name="T21" fmla="*/ 420 h 4405"/>
                  <a:gd name="T22" fmla="*/ 888 w 2081"/>
                  <a:gd name="T23" fmla="*/ 667 h 4405"/>
                  <a:gd name="T24" fmla="*/ 788 w 2081"/>
                  <a:gd name="T25" fmla="*/ 334 h 4405"/>
                  <a:gd name="T26" fmla="*/ 743 w 2081"/>
                  <a:gd name="T27" fmla="*/ 0 h 4405"/>
                  <a:gd name="T28" fmla="*/ 426 w 2081"/>
                  <a:gd name="T29" fmla="*/ 0 h 4405"/>
                  <a:gd name="T30" fmla="*/ 0 w 2081"/>
                  <a:gd name="T31" fmla="*/ 429 h 4405"/>
                  <a:gd name="T32" fmla="*/ 0 w 2081"/>
                  <a:gd name="T33" fmla="*/ 1973 h 4405"/>
                  <a:gd name="T34" fmla="*/ 172 w 2081"/>
                  <a:gd name="T35" fmla="*/ 2147 h 4405"/>
                  <a:gd name="T36" fmla="*/ 339 w 2081"/>
                  <a:gd name="T37" fmla="*/ 1973 h 4405"/>
                  <a:gd name="T38" fmla="*/ 339 w 2081"/>
                  <a:gd name="T39" fmla="*/ 685 h 4405"/>
                  <a:gd name="T40" fmla="*/ 507 w 2081"/>
                  <a:gd name="T41" fmla="*/ 685 h 4405"/>
                  <a:gd name="T42" fmla="*/ 507 w 2081"/>
                  <a:gd name="T43" fmla="*/ 4174 h 4405"/>
                  <a:gd name="T44" fmla="*/ 741 w 2081"/>
                  <a:gd name="T45" fmla="*/ 4405 h 4405"/>
                  <a:gd name="T46" fmla="*/ 971 w 2081"/>
                  <a:gd name="T47" fmla="*/ 4174 h 4405"/>
                  <a:gd name="T48" fmla="*/ 971 w 2081"/>
                  <a:gd name="T49" fmla="*/ 2118 h 4405"/>
                  <a:gd name="T50" fmla="*/ 1115 w 2081"/>
                  <a:gd name="T51" fmla="*/ 2118 h 4405"/>
                  <a:gd name="T52" fmla="*/ 1115 w 2081"/>
                  <a:gd name="T53" fmla="*/ 4174 h 4405"/>
                  <a:gd name="T54" fmla="*/ 1344 w 2081"/>
                  <a:gd name="T55" fmla="*/ 4405 h 4405"/>
                  <a:gd name="T56" fmla="*/ 1574 w 2081"/>
                  <a:gd name="T57" fmla="*/ 4174 h 4405"/>
                  <a:gd name="T58" fmla="*/ 1574 w 2081"/>
                  <a:gd name="T59" fmla="*/ 685 h 4405"/>
                  <a:gd name="T60" fmla="*/ 1741 w 2081"/>
                  <a:gd name="T61" fmla="*/ 685 h 4405"/>
                  <a:gd name="T62" fmla="*/ 1741 w 2081"/>
                  <a:gd name="T63" fmla="*/ 1973 h 4405"/>
                  <a:gd name="T64" fmla="*/ 1909 w 2081"/>
                  <a:gd name="T65" fmla="*/ 2147 h 4405"/>
                  <a:gd name="T66" fmla="*/ 2081 w 2081"/>
                  <a:gd name="T67" fmla="*/ 1973 h 4405"/>
                  <a:gd name="T68" fmla="*/ 2081 w 2081"/>
                  <a:gd name="T69" fmla="*/ 429 h 4405"/>
                  <a:gd name="T70" fmla="*/ 1655 w 2081"/>
                  <a:gd name="T71" fmla="*/ 0 h 4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81" h="4405">
                    <a:moveTo>
                      <a:pt x="1655" y="0"/>
                    </a:moveTo>
                    <a:cubicBezTo>
                      <a:pt x="1539" y="0"/>
                      <a:pt x="1433" y="0"/>
                      <a:pt x="1338" y="0"/>
                    </a:cubicBezTo>
                    <a:cubicBezTo>
                      <a:pt x="1335" y="39"/>
                      <a:pt x="1323" y="183"/>
                      <a:pt x="1292" y="334"/>
                    </a:cubicBezTo>
                    <a:cubicBezTo>
                      <a:pt x="1275" y="421"/>
                      <a:pt x="1193" y="667"/>
                      <a:pt x="1193" y="667"/>
                    </a:cubicBezTo>
                    <a:cubicBezTo>
                      <a:pt x="1193" y="667"/>
                      <a:pt x="1148" y="479"/>
                      <a:pt x="1133" y="420"/>
                    </a:cubicBezTo>
                    <a:cubicBezTo>
                      <a:pt x="1122" y="379"/>
                      <a:pt x="1082" y="287"/>
                      <a:pt x="1082" y="287"/>
                    </a:cubicBezTo>
                    <a:cubicBezTo>
                      <a:pt x="1145" y="202"/>
                      <a:pt x="1145" y="202"/>
                      <a:pt x="1145" y="202"/>
                    </a:cubicBezTo>
                    <a:cubicBezTo>
                      <a:pt x="1040" y="102"/>
                      <a:pt x="1040" y="102"/>
                      <a:pt x="1040" y="102"/>
                    </a:cubicBezTo>
                    <a:cubicBezTo>
                      <a:pt x="936" y="202"/>
                      <a:pt x="936" y="202"/>
                      <a:pt x="936" y="202"/>
                    </a:cubicBezTo>
                    <a:cubicBezTo>
                      <a:pt x="999" y="287"/>
                      <a:pt x="999" y="287"/>
                      <a:pt x="999" y="287"/>
                    </a:cubicBezTo>
                    <a:cubicBezTo>
                      <a:pt x="999" y="287"/>
                      <a:pt x="959" y="379"/>
                      <a:pt x="948" y="420"/>
                    </a:cubicBezTo>
                    <a:cubicBezTo>
                      <a:pt x="932" y="479"/>
                      <a:pt x="888" y="667"/>
                      <a:pt x="888" y="667"/>
                    </a:cubicBezTo>
                    <a:cubicBezTo>
                      <a:pt x="888" y="667"/>
                      <a:pt x="806" y="421"/>
                      <a:pt x="788" y="334"/>
                    </a:cubicBezTo>
                    <a:cubicBezTo>
                      <a:pt x="757" y="183"/>
                      <a:pt x="746" y="39"/>
                      <a:pt x="743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191" y="0"/>
                      <a:pt x="0" y="193"/>
                      <a:pt x="0" y="429"/>
                    </a:cubicBezTo>
                    <a:cubicBezTo>
                      <a:pt x="0" y="612"/>
                      <a:pt x="0" y="1973"/>
                      <a:pt x="0" y="1973"/>
                    </a:cubicBezTo>
                    <a:cubicBezTo>
                      <a:pt x="0" y="2070"/>
                      <a:pt x="76" y="2147"/>
                      <a:pt x="172" y="2147"/>
                    </a:cubicBezTo>
                    <a:cubicBezTo>
                      <a:pt x="263" y="2147"/>
                      <a:pt x="339" y="2070"/>
                      <a:pt x="339" y="1973"/>
                    </a:cubicBezTo>
                    <a:cubicBezTo>
                      <a:pt x="339" y="1828"/>
                      <a:pt x="339" y="685"/>
                      <a:pt x="339" y="685"/>
                    </a:cubicBezTo>
                    <a:cubicBezTo>
                      <a:pt x="507" y="685"/>
                      <a:pt x="507" y="685"/>
                      <a:pt x="507" y="685"/>
                    </a:cubicBezTo>
                    <a:cubicBezTo>
                      <a:pt x="507" y="1775"/>
                      <a:pt x="507" y="4174"/>
                      <a:pt x="507" y="4174"/>
                    </a:cubicBezTo>
                    <a:cubicBezTo>
                      <a:pt x="507" y="4304"/>
                      <a:pt x="612" y="4405"/>
                      <a:pt x="741" y="4405"/>
                    </a:cubicBezTo>
                    <a:cubicBezTo>
                      <a:pt x="866" y="4405"/>
                      <a:pt x="971" y="4304"/>
                      <a:pt x="971" y="4174"/>
                    </a:cubicBezTo>
                    <a:cubicBezTo>
                      <a:pt x="971" y="2118"/>
                      <a:pt x="971" y="2118"/>
                      <a:pt x="971" y="2118"/>
                    </a:cubicBezTo>
                    <a:cubicBezTo>
                      <a:pt x="1115" y="2118"/>
                      <a:pt x="1115" y="2118"/>
                      <a:pt x="1115" y="2118"/>
                    </a:cubicBezTo>
                    <a:cubicBezTo>
                      <a:pt x="1115" y="4174"/>
                      <a:pt x="1115" y="4174"/>
                      <a:pt x="1115" y="4174"/>
                    </a:cubicBezTo>
                    <a:cubicBezTo>
                      <a:pt x="1115" y="4304"/>
                      <a:pt x="1215" y="4405"/>
                      <a:pt x="1344" y="4405"/>
                    </a:cubicBezTo>
                    <a:cubicBezTo>
                      <a:pt x="1469" y="4405"/>
                      <a:pt x="1574" y="4304"/>
                      <a:pt x="1574" y="4174"/>
                    </a:cubicBezTo>
                    <a:cubicBezTo>
                      <a:pt x="1574" y="1828"/>
                      <a:pt x="1574" y="685"/>
                      <a:pt x="1574" y="685"/>
                    </a:cubicBezTo>
                    <a:cubicBezTo>
                      <a:pt x="1741" y="685"/>
                      <a:pt x="1741" y="685"/>
                      <a:pt x="1741" y="685"/>
                    </a:cubicBezTo>
                    <a:cubicBezTo>
                      <a:pt x="1741" y="1766"/>
                      <a:pt x="1741" y="1973"/>
                      <a:pt x="1741" y="1973"/>
                    </a:cubicBezTo>
                    <a:cubicBezTo>
                      <a:pt x="1741" y="2070"/>
                      <a:pt x="1818" y="2147"/>
                      <a:pt x="1909" y="2147"/>
                    </a:cubicBezTo>
                    <a:cubicBezTo>
                      <a:pt x="2004" y="2147"/>
                      <a:pt x="2081" y="2070"/>
                      <a:pt x="2081" y="1973"/>
                    </a:cubicBezTo>
                    <a:cubicBezTo>
                      <a:pt x="2081" y="1346"/>
                      <a:pt x="2081" y="429"/>
                      <a:pt x="2081" y="429"/>
                    </a:cubicBezTo>
                    <a:cubicBezTo>
                      <a:pt x="2081" y="193"/>
                      <a:pt x="1890" y="0"/>
                      <a:pt x="16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3273543" y="3121079"/>
              <a:ext cx="127897" cy="485506"/>
            </a:xfrm>
            <a:custGeom>
              <a:avLst/>
              <a:gdLst>
                <a:gd name="T0" fmla="*/ 59 w 84"/>
                <a:gd name="T1" fmla="*/ 36 h 328"/>
                <a:gd name="T2" fmla="*/ 55 w 84"/>
                <a:gd name="T3" fmla="*/ 36 h 328"/>
                <a:gd name="T4" fmla="*/ 55 w 84"/>
                <a:gd name="T5" fmla="*/ 12 h 328"/>
                <a:gd name="T6" fmla="*/ 42 w 84"/>
                <a:gd name="T7" fmla="*/ 0 h 328"/>
                <a:gd name="T8" fmla="*/ 29 w 84"/>
                <a:gd name="T9" fmla="*/ 12 h 328"/>
                <a:gd name="T10" fmla="*/ 29 w 84"/>
                <a:gd name="T11" fmla="*/ 36 h 328"/>
                <a:gd name="T12" fmla="*/ 25 w 84"/>
                <a:gd name="T13" fmla="*/ 36 h 328"/>
                <a:gd name="T14" fmla="*/ 0 w 84"/>
                <a:gd name="T15" fmla="*/ 61 h 328"/>
                <a:gd name="T16" fmla="*/ 0 w 84"/>
                <a:gd name="T17" fmla="*/ 303 h 328"/>
                <a:gd name="T18" fmla="*/ 25 w 84"/>
                <a:gd name="T19" fmla="*/ 328 h 328"/>
                <a:gd name="T20" fmla="*/ 59 w 84"/>
                <a:gd name="T21" fmla="*/ 328 h 328"/>
                <a:gd name="T22" fmla="*/ 84 w 84"/>
                <a:gd name="T23" fmla="*/ 303 h 328"/>
                <a:gd name="T24" fmla="*/ 84 w 84"/>
                <a:gd name="T25" fmla="*/ 61 h 328"/>
                <a:gd name="T26" fmla="*/ 59 w 84"/>
                <a:gd name="T27" fmla="*/ 3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328">
                  <a:moveTo>
                    <a:pt x="59" y="36"/>
                  </a:moveTo>
                  <a:cubicBezTo>
                    <a:pt x="55" y="36"/>
                    <a:pt x="55" y="36"/>
                    <a:pt x="55" y="36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5" y="5"/>
                    <a:pt x="49" y="0"/>
                    <a:pt x="42" y="0"/>
                  </a:cubicBezTo>
                  <a:cubicBezTo>
                    <a:pt x="35" y="0"/>
                    <a:pt x="29" y="5"/>
                    <a:pt x="29" y="12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1" y="36"/>
                    <a:pt x="0" y="47"/>
                    <a:pt x="0" y="61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17"/>
                    <a:pt x="11" y="328"/>
                    <a:pt x="25" y="328"/>
                  </a:cubicBezTo>
                  <a:cubicBezTo>
                    <a:pt x="59" y="328"/>
                    <a:pt x="59" y="328"/>
                    <a:pt x="59" y="328"/>
                  </a:cubicBezTo>
                  <a:cubicBezTo>
                    <a:pt x="73" y="328"/>
                    <a:pt x="84" y="317"/>
                    <a:pt x="84" y="303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47"/>
                    <a:pt x="73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843750" y="2390898"/>
            <a:ext cx="350036" cy="893018"/>
            <a:chOff x="3263449" y="1837983"/>
            <a:chExt cx="882788" cy="2252185"/>
          </a:xfrm>
          <a:solidFill>
            <a:schemeClr val="accent1"/>
          </a:solidFill>
        </p:grpSpPr>
        <p:grpSp>
          <p:nvGrpSpPr>
            <p:cNvPr id="99" name="Group 98"/>
            <p:cNvGrpSpPr/>
            <p:nvPr/>
          </p:nvGrpSpPr>
          <p:grpSpPr>
            <a:xfrm>
              <a:off x="3263449" y="1837983"/>
              <a:ext cx="882788" cy="2252185"/>
              <a:chOff x="3527425" y="1531938"/>
              <a:chExt cx="976313" cy="2490788"/>
            </a:xfrm>
            <a:grpFill/>
          </p:grpSpPr>
          <p:sp>
            <p:nvSpPr>
              <p:cNvPr id="101" name="Oval 7"/>
              <p:cNvSpPr>
                <a:spLocks noChangeArrowheads="1"/>
              </p:cNvSpPr>
              <p:nvPr/>
            </p:nvSpPr>
            <p:spPr bwMode="auto">
              <a:xfrm>
                <a:off x="3822700" y="1531938"/>
                <a:ext cx="381000" cy="3857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9"/>
              <p:cNvSpPr>
                <a:spLocks/>
              </p:cNvSpPr>
              <p:nvPr/>
            </p:nvSpPr>
            <p:spPr bwMode="auto">
              <a:xfrm>
                <a:off x="3527425" y="1957387"/>
                <a:ext cx="976313" cy="2065339"/>
              </a:xfrm>
              <a:custGeom>
                <a:avLst/>
                <a:gdLst>
                  <a:gd name="T0" fmla="*/ 1655 w 2081"/>
                  <a:gd name="T1" fmla="*/ 0 h 4405"/>
                  <a:gd name="T2" fmla="*/ 1338 w 2081"/>
                  <a:gd name="T3" fmla="*/ 0 h 4405"/>
                  <a:gd name="T4" fmla="*/ 1292 w 2081"/>
                  <a:gd name="T5" fmla="*/ 334 h 4405"/>
                  <a:gd name="T6" fmla="*/ 1193 w 2081"/>
                  <a:gd name="T7" fmla="*/ 667 h 4405"/>
                  <a:gd name="T8" fmla="*/ 1133 w 2081"/>
                  <a:gd name="T9" fmla="*/ 420 h 4405"/>
                  <a:gd name="T10" fmla="*/ 1082 w 2081"/>
                  <a:gd name="T11" fmla="*/ 287 h 4405"/>
                  <a:gd name="T12" fmla="*/ 1145 w 2081"/>
                  <a:gd name="T13" fmla="*/ 202 h 4405"/>
                  <a:gd name="T14" fmla="*/ 1040 w 2081"/>
                  <a:gd name="T15" fmla="*/ 102 h 4405"/>
                  <a:gd name="T16" fmla="*/ 936 w 2081"/>
                  <a:gd name="T17" fmla="*/ 202 h 4405"/>
                  <a:gd name="T18" fmla="*/ 999 w 2081"/>
                  <a:gd name="T19" fmla="*/ 287 h 4405"/>
                  <a:gd name="T20" fmla="*/ 948 w 2081"/>
                  <a:gd name="T21" fmla="*/ 420 h 4405"/>
                  <a:gd name="T22" fmla="*/ 888 w 2081"/>
                  <a:gd name="T23" fmla="*/ 667 h 4405"/>
                  <a:gd name="T24" fmla="*/ 788 w 2081"/>
                  <a:gd name="T25" fmla="*/ 334 h 4405"/>
                  <a:gd name="T26" fmla="*/ 743 w 2081"/>
                  <a:gd name="T27" fmla="*/ 0 h 4405"/>
                  <a:gd name="T28" fmla="*/ 426 w 2081"/>
                  <a:gd name="T29" fmla="*/ 0 h 4405"/>
                  <a:gd name="T30" fmla="*/ 0 w 2081"/>
                  <a:gd name="T31" fmla="*/ 429 h 4405"/>
                  <a:gd name="T32" fmla="*/ 0 w 2081"/>
                  <a:gd name="T33" fmla="*/ 1973 h 4405"/>
                  <a:gd name="T34" fmla="*/ 172 w 2081"/>
                  <a:gd name="T35" fmla="*/ 2147 h 4405"/>
                  <a:gd name="T36" fmla="*/ 339 w 2081"/>
                  <a:gd name="T37" fmla="*/ 1973 h 4405"/>
                  <a:gd name="T38" fmla="*/ 339 w 2081"/>
                  <a:gd name="T39" fmla="*/ 685 h 4405"/>
                  <a:gd name="T40" fmla="*/ 507 w 2081"/>
                  <a:gd name="T41" fmla="*/ 685 h 4405"/>
                  <a:gd name="T42" fmla="*/ 507 w 2081"/>
                  <a:gd name="T43" fmla="*/ 4174 h 4405"/>
                  <a:gd name="T44" fmla="*/ 741 w 2081"/>
                  <a:gd name="T45" fmla="*/ 4405 h 4405"/>
                  <a:gd name="T46" fmla="*/ 971 w 2081"/>
                  <a:gd name="T47" fmla="*/ 4174 h 4405"/>
                  <a:gd name="T48" fmla="*/ 971 w 2081"/>
                  <a:gd name="T49" fmla="*/ 2118 h 4405"/>
                  <a:gd name="T50" fmla="*/ 1115 w 2081"/>
                  <a:gd name="T51" fmla="*/ 2118 h 4405"/>
                  <a:gd name="T52" fmla="*/ 1115 w 2081"/>
                  <a:gd name="T53" fmla="*/ 4174 h 4405"/>
                  <a:gd name="T54" fmla="*/ 1344 w 2081"/>
                  <a:gd name="T55" fmla="*/ 4405 h 4405"/>
                  <a:gd name="T56" fmla="*/ 1574 w 2081"/>
                  <a:gd name="T57" fmla="*/ 4174 h 4405"/>
                  <a:gd name="T58" fmla="*/ 1574 w 2081"/>
                  <a:gd name="T59" fmla="*/ 685 h 4405"/>
                  <a:gd name="T60" fmla="*/ 1741 w 2081"/>
                  <a:gd name="T61" fmla="*/ 685 h 4405"/>
                  <a:gd name="T62" fmla="*/ 1741 w 2081"/>
                  <a:gd name="T63" fmla="*/ 1973 h 4405"/>
                  <a:gd name="T64" fmla="*/ 1909 w 2081"/>
                  <a:gd name="T65" fmla="*/ 2147 h 4405"/>
                  <a:gd name="T66" fmla="*/ 2081 w 2081"/>
                  <a:gd name="T67" fmla="*/ 1973 h 4405"/>
                  <a:gd name="T68" fmla="*/ 2081 w 2081"/>
                  <a:gd name="T69" fmla="*/ 429 h 4405"/>
                  <a:gd name="T70" fmla="*/ 1655 w 2081"/>
                  <a:gd name="T71" fmla="*/ 0 h 4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81" h="4405">
                    <a:moveTo>
                      <a:pt x="1655" y="0"/>
                    </a:moveTo>
                    <a:cubicBezTo>
                      <a:pt x="1539" y="0"/>
                      <a:pt x="1433" y="0"/>
                      <a:pt x="1338" y="0"/>
                    </a:cubicBezTo>
                    <a:cubicBezTo>
                      <a:pt x="1335" y="39"/>
                      <a:pt x="1323" y="183"/>
                      <a:pt x="1292" y="334"/>
                    </a:cubicBezTo>
                    <a:cubicBezTo>
                      <a:pt x="1275" y="421"/>
                      <a:pt x="1193" y="667"/>
                      <a:pt x="1193" y="667"/>
                    </a:cubicBezTo>
                    <a:cubicBezTo>
                      <a:pt x="1193" y="667"/>
                      <a:pt x="1148" y="479"/>
                      <a:pt x="1133" y="420"/>
                    </a:cubicBezTo>
                    <a:cubicBezTo>
                      <a:pt x="1122" y="379"/>
                      <a:pt x="1082" y="287"/>
                      <a:pt x="1082" y="287"/>
                    </a:cubicBezTo>
                    <a:cubicBezTo>
                      <a:pt x="1145" y="202"/>
                      <a:pt x="1145" y="202"/>
                      <a:pt x="1145" y="202"/>
                    </a:cubicBezTo>
                    <a:cubicBezTo>
                      <a:pt x="1040" y="102"/>
                      <a:pt x="1040" y="102"/>
                      <a:pt x="1040" y="102"/>
                    </a:cubicBezTo>
                    <a:cubicBezTo>
                      <a:pt x="936" y="202"/>
                      <a:pt x="936" y="202"/>
                      <a:pt x="936" y="202"/>
                    </a:cubicBezTo>
                    <a:cubicBezTo>
                      <a:pt x="999" y="287"/>
                      <a:pt x="999" y="287"/>
                      <a:pt x="999" y="287"/>
                    </a:cubicBezTo>
                    <a:cubicBezTo>
                      <a:pt x="999" y="287"/>
                      <a:pt x="959" y="379"/>
                      <a:pt x="948" y="420"/>
                    </a:cubicBezTo>
                    <a:cubicBezTo>
                      <a:pt x="932" y="479"/>
                      <a:pt x="888" y="667"/>
                      <a:pt x="888" y="667"/>
                    </a:cubicBezTo>
                    <a:cubicBezTo>
                      <a:pt x="888" y="667"/>
                      <a:pt x="806" y="421"/>
                      <a:pt x="788" y="334"/>
                    </a:cubicBezTo>
                    <a:cubicBezTo>
                      <a:pt x="757" y="183"/>
                      <a:pt x="746" y="39"/>
                      <a:pt x="743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191" y="0"/>
                      <a:pt x="0" y="193"/>
                      <a:pt x="0" y="429"/>
                    </a:cubicBezTo>
                    <a:cubicBezTo>
                      <a:pt x="0" y="612"/>
                      <a:pt x="0" y="1973"/>
                      <a:pt x="0" y="1973"/>
                    </a:cubicBezTo>
                    <a:cubicBezTo>
                      <a:pt x="0" y="2070"/>
                      <a:pt x="76" y="2147"/>
                      <a:pt x="172" y="2147"/>
                    </a:cubicBezTo>
                    <a:cubicBezTo>
                      <a:pt x="263" y="2147"/>
                      <a:pt x="339" y="2070"/>
                      <a:pt x="339" y="1973"/>
                    </a:cubicBezTo>
                    <a:cubicBezTo>
                      <a:pt x="339" y="1828"/>
                      <a:pt x="339" y="685"/>
                      <a:pt x="339" y="685"/>
                    </a:cubicBezTo>
                    <a:cubicBezTo>
                      <a:pt x="507" y="685"/>
                      <a:pt x="507" y="685"/>
                      <a:pt x="507" y="685"/>
                    </a:cubicBezTo>
                    <a:cubicBezTo>
                      <a:pt x="507" y="1775"/>
                      <a:pt x="507" y="4174"/>
                      <a:pt x="507" y="4174"/>
                    </a:cubicBezTo>
                    <a:cubicBezTo>
                      <a:pt x="507" y="4304"/>
                      <a:pt x="612" y="4405"/>
                      <a:pt x="741" y="4405"/>
                    </a:cubicBezTo>
                    <a:cubicBezTo>
                      <a:pt x="866" y="4405"/>
                      <a:pt x="971" y="4304"/>
                      <a:pt x="971" y="4174"/>
                    </a:cubicBezTo>
                    <a:cubicBezTo>
                      <a:pt x="971" y="2118"/>
                      <a:pt x="971" y="2118"/>
                      <a:pt x="971" y="2118"/>
                    </a:cubicBezTo>
                    <a:cubicBezTo>
                      <a:pt x="1115" y="2118"/>
                      <a:pt x="1115" y="2118"/>
                      <a:pt x="1115" y="2118"/>
                    </a:cubicBezTo>
                    <a:cubicBezTo>
                      <a:pt x="1115" y="4174"/>
                      <a:pt x="1115" y="4174"/>
                      <a:pt x="1115" y="4174"/>
                    </a:cubicBezTo>
                    <a:cubicBezTo>
                      <a:pt x="1115" y="4304"/>
                      <a:pt x="1215" y="4405"/>
                      <a:pt x="1344" y="4405"/>
                    </a:cubicBezTo>
                    <a:cubicBezTo>
                      <a:pt x="1469" y="4405"/>
                      <a:pt x="1574" y="4304"/>
                      <a:pt x="1574" y="4174"/>
                    </a:cubicBezTo>
                    <a:cubicBezTo>
                      <a:pt x="1574" y="1828"/>
                      <a:pt x="1574" y="685"/>
                      <a:pt x="1574" y="685"/>
                    </a:cubicBezTo>
                    <a:cubicBezTo>
                      <a:pt x="1741" y="685"/>
                      <a:pt x="1741" y="685"/>
                      <a:pt x="1741" y="685"/>
                    </a:cubicBezTo>
                    <a:cubicBezTo>
                      <a:pt x="1741" y="1766"/>
                      <a:pt x="1741" y="1973"/>
                      <a:pt x="1741" y="1973"/>
                    </a:cubicBezTo>
                    <a:cubicBezTo>
                      <a:pt x="1741" y="2070"/>
                      <a:pt x="1818" y="2147"/>
                      <a:pt x="1909" y="2147"/>
                    </a:cubicBezTo>
                    <a:cubicBezTo>
                      <a:pt x="2004" y="2147"/>
                      <a:pt x="2081" y="2070"/>
                      <a:pt x="2081" y="1973"/>
                    </a:cubicBezTo>
                    <a:cubicBezTo>
                      <a:pt x="2081" y="1346"/>
                      <a:pt x="2081" y="429"/>
                      <a:pt x="2081" y="429"/>
                    </a:cubicBezTo>
                    <a:cubicBezTo>
                      <a:pt x="2081" y="193"/>
                      <a:pt x="1890" y="0"/>
                      <a:pt x="16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3273543" y="3121079"/>
              <a:ext cx="127897" cy="485506"/>
            </a:xfrm>
            <a:custGeom>
              <a:avLst/>
              <a:gdLst>
                <a:gd name="T0" fmla="*/ 59 w 84"/>
                <a:gd name="T1" fmla="*/ 36 h 328"/>
                <a:gd name="T2" fmla="*/ 55 w 84"/>
                <a:gd name="T3" fmla="*/ 36 h 328"/>
                <a:gd name="T4" fmla="*/ 55 w 84"/>
                <a:gd name="T5" fmla="*/ 12 h 328"/>
                <a:gd name="T6" fmla="*/ 42 w 84"/>
                <a:gd name="T7" fmla="*/ 0 h 328"/>
                <a:gd name="T8" fmla="*/ 29 w 84"/>
                <a:gd name="T9" fmla="*/ 12 h 328"/>
                <a:gd name="T10" fmla="*/ 29 w 84"/>
                <a:gd name="T11" fmla="*/ 36 h 328"/>
                <a:gd name="T12" fmla="*/ 25 w 84"/>
                <a:gd name="T13" fmla="*/ 36 h 328"/>
                <a:gd name="T14" fmla="*/ 0 w 84"/>
                <a:gd name="T15" fmla="*/ 61 h 328"/>
                <a:gd name="T16" fmla="*/ 0 w 84"/>
                <a:gd name="T17" fmla="*/ 303 h 328"/>
                <a:gd name="T18" fmla="*/ 25 w 84"/>
                <a:gd name="T19" fmla="*/ 328 h 328"/>
                <a:gd name="T20" fmla="*/ 59 w 84"/>
                <a:gd name="T21" fmla="*/ 328 h 328"/>
                <a:gd name="T22" fmla="*/ 84 w 84"/>
                <a:gd name="T23" fmla="*/ 303 h 328"/>
                <a:gd name="T24" fmla="*/ 84 w 84"/>
                <a:gd name="T25" fmla="*/ 61 h 328"/>
                <a:gd name="T26" fmla="*/ 59 w 84"/>
                <a:gd name="T27" fmla="*/ 3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328">
                  <a:moveTo>
                    <a:pt x="59" y="36"/>
                  </a:moveTo>
                  <a:cubicBezTo>
                    <a:pt x="55" y="36"/>
                    <a:pt x="55" y="36"/>
                    <a:pt x="55" y="36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5" y="5"/>
                    <a:pt x="49" y="0"/>
                    <a:pt x="42" y="0"/>
                  </a:cubicBezTo>
                  <a:cubicBezTo>
                    <a:pt x="35" y="0"/>
                    <a:pt x="29" y="5"/>
                    <a:pt x="29" y="12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1" y="36"/>
                    <a:pt x="0" y="47"/>
                    <a:pt x="0" y="61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17"/>
                    <a:pt x="11" y="328"/>
                    <a:pt x="25" y="328"/>
                  </a:cubicBezTo>
                  <a:cubicBezTo>
                    <a:pt x="59" y="328"/>
                    <a:pt x="59" y="328"/>
                    <a:pt x="59" y="328"/>
                  </a:cubicBezTo>
                  <a:cubicBezTo>
                    <a:pt x="73" y="328"/>
                    <a:pt x="84" y="317"/>
                    <a:pt x="84" y="303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47"/>
                    <a:pt x="73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Прямоугольник 75"/>
          <p:cNvSpPr/>
          <p:nvPr/>
        </p:nvSpPr>
        <p:spPr>
          <a:xfrm>
            <a:off x="428017" y="184826"/>
            <a:ext cx="1974715" cy="612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8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722956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9" grpId="0" animBg="1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9962" y="750939"/>
            <a:ext cx="7953374" cy="383260"/>
          </a:xfrm>
        </p:spPr>
        <p:txBody>
          <a:bodyPr/>
          <a:lstStyle/>
          <a:p>
            <a:pPr algn="ctr"/>
            <a:r>
              <a:rPr lang="uk-UA" dirty="0" smtClean="0"/>
              <a:t>Етапи реалізації пілотного проекту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3725" y="1134205"/>
            <a:ext cx="7953374" cy="141344"/>
          </a:xfrm>
        </p:spPr>
        <p:txBody>
          <a:bodyPr/>
          <a:lstStyle/>
          <a:p>
            <a:pPr algn="ctr"/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</a:rPr>
              <a:t>Пілотний проект локально реалізовується в </a:t>
            </a:r>
            <a:r>
              <a:rPr lang="uk-UA" sz="1200" dirty="0" err="1" smtClean="0">
                <a:solidFill>
                  <a:schemeClr val="accent2">
                    <a:lumMod val="75000"/>
                  </a:schemeClr>
                </a:solidFill>
              </a:rPr>
              <a:t>м.Вінниця</a:t>
            </a:r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</a:rPr>
              <a:t> (січень-серпень 2018)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6600" y="2655322"/>
            <a:ext cx="8822030" cy="20460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145898" y="3002984"/>
            <a:ext cx="1449437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Січень-травень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Участь в формуванні стратегії розвитку та діяльності локації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ХАБ-Вінниця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(член тимчасової координаційної ради)</a:t>
            </a:r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9465" y="1424693"/>
            <a:ext cx="1415054" cy="880763"/>
            <a:chOff x="647224" y="1619253"/>
            <a:chExt cx="1602601" cy="704313"/>
          </a:xfrm>
        </p:grpSpPr>
        <p:sp>
          <p:nvSpPr>
            <p:cNvPr id="32" name="TextBox 31"/>
            <p:cNvSpPr txBox="1"/>
            <p:nvPr/>
          </p:nvSpPr>
          <p:spPr>
            <a:xfrm>
              <a:off x="647224" y="1843178"/>
              <a:ext cx="1602601" cy="4803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Популяризація процесів діалогу влади, органів місцевого самоврядування  з  громадою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7256" y="1619253"/>
              <a:ext cx="1602536" cy="2215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ВЛАДА 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(блок1)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97" name="Oval 96"/>
          <p:cNvSpPr/>
          <p:nvPr/>
        </p:nvSpPr>
        <p:spPr>
          <a:xfrm>
            <a:off x="708285" y="256334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49"/>
          <p:cNvSpPr>
            <a:spLocks noEditPoints="1"/>
          </p:cNvSpPr>
          <p:nvPr/>
        </p:nvSpPr>
        <p:spPr bwMode="auto">
          <a:xfrm>
            <a:off x="812727" y="2653829"/>
            <a:ext cx="185922" cy="157714"/>
          </a:xfrm>
          <a:custGeom>
            <a:avLst/>
            <a:gdLst>
              <a:gd name="T0" fmla="*/ 185 w 265"/>
              <a:gd name="T1" fmla="*/ 190 h 225"/>
              <a:gd name="T2" fmla="*/ 185 w 265"/>
              <a:gd name="T3" fmla="*/ 225 h 225"/>
              <a:gd name="T4" fmla="*/ 0 w 265"/>
              <a:gd name="T5" fmla="*/ 225 h 225"/>
              <a:gd name="T6" fmla="*/ 0 w 265"/>
              <a:gd name="T7" fmla="*/ 179 h 225"/>
              <a:gd name="T8" fmla="*/ 23 w 265"/>
              <a:gd name="T9" fmla="*/ 158 h 225"/>
              <a:gd name="T10" fmla="*/ 57 w 265"/>
              <a:gd name="T11" fmla="*/ 120 h 225"/>
              <a:gd name="T12" fmla="*/ 46 w 265"/>
              <a:gd name="T13" fmla="*/ 90 h 225"/>
              <a:gd name="T14" fmla="*/ 36 w 265"/>
              <a:gd name="T15" fmla="*/ 71 h 225"/>
              <a:gd name="T16" fmla="*/ 40 w 265"/>
              <a:gd name="T17" fmla="*/ 61 h 225"/>
              <a:gd name="T18" fmla="*/ 37 w 265"/>
              <a:gd name="T19" fmla="*/ 40 h 225"/>
              <a:gd name="T20" fmla="*/ 79 w 265"/>
              <a:gd name="T21" fmla="*/ 0 h 225"/>
              <a:gd name="T22" fmla="*/ 122 w 265"/>
              <a:gd name="T23" fmla="*/ 40 h 225"/>
              <a:gd name="T24" fmla="*/ 119 w 265"/>
              <a:gd name="T25" fmla="*/ 61 h 225"/>
              <a:gd name="T26" fmla="*/ 123 w 265"/>
              <a:gd name="T27" fmla="*/ 71 h 225"/>
              <a:gd name="T28" fmla="*/ 113 w 265"/>
              <a:gd name="T29" fmla="*/ 90 h 225"/>
              <a:gd name="T30" fmla="*/ 101 w 265"/>
              <a:gd name="T31" fmla="*/ 120 h 225"/>
              <a:gd name="T32" fmla="*/ 136 w 265"/>
              <a:gd name="T33" fmla="*/ 158 h 225"/>
              <a:gd name="T34" fmla="*/ 185 w 265"/>
              <a:gd name="T35" fmla="*/ 190 h 225"/>
              <a:gd name="T36" fmla="*/ 206 w 265"/>
              <a:gd name="T37" fmla="*/ 225 h 225"/>
              <a:gd name="T38" fmla="*/ 206 w 265"/>
              <a:gd name="T39" fmla="*/ 187 h 225"/>
              <a:gd name="T40" fmla="*/ 157 w 265"/>
              <a:gd name="T41" fmla="*/ 143 h 225"/>
              <a:gd name="T42" fmla="*/ 168 w 265"/>
              <a:gd name="T43" fmla="*/ 122 h 225"/>
              <a:gd name="T44" fmla="*/ 159 w 265"/>
              <a:gd name="T45" fmla="*/ 100 h 225"/>
              <a:gd name="T46" fmla="*/ 152 w 265"/>
              <a:gd name="T47" fmla="*/ 85 h 225"/>
              <a:gd name="T48" fmla="*/ 155 w 265"/>
              <a:gd name="T49" fmla="*/ 78 h 225"/>
              <a:gd name="T50" fmla="*/ 153 w 265"/>
              <a:gd name="T51" fmla="*/ 62 h 225"/>
              <a:gd name="T52" fmla="*/ 185 w 265"/>
              <a:gd name="T53" fmla="*/ 32 h 225"/>
              <a:gd name="T54" fmla="*/ 217 w 265"/>
              <a:gd name="T55" fmla="*/ 62 h 225"/>
              <a:gd name="T56" fmla="*/ 215 w 265"/>
              <a:gd name="T57" fmla="*/ 78 h 225"/>
              <a:gd name="T58" fmla="*/ 217 w 265"/>
              <a:gd name="T59" fmla="*/ 85 h 225"/>
              <a:gd name="T60" fmla="*/ 210 w 265"/>
              <a:gd name="T61" fmla="*/ 100 h 225"/>
              <a:gd name="T62" fmla="*/ 201 w 265"/>
              <a:gd name="T63" fmla="*/ 122 h 225"/>
              <a:gd name="T64" fmla="*/ 227 w 265"/>
              <a:gd name="T65" fmla="*/ 151 h 225"/>
              <a:gd name="T66" fmla="*/ 262 w 265"/>
              <a:gd name="T67" fmla="*/ 172 h 225"/>
              <a:gd name="T68" fmla="*/ 265 w 265"/>
              <a:gd name="T69" fmla="*/ 225 h 225"/>
              <a:gd name="T70" fmla="*/ 206 w 265"/>
              <a:gd name="T71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5" h="225">
                <a:moveTo>
                  <a:pt x="185" y="190"/>
                </a:moveTo>
                <a:cubicBezTo>
                  <a:pt x="185" y="198"/>
                  <a:pt x="185" y="225"/>
                  <a:pt x="185" y="225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66"/>
                  <a:pt x="15" y="161"/>
                  <a:pt x="23" y="158"/>
                </a:cubicBezTo>
                <a:cubicBezTo>
                  <a:pt x="49" y="147"/>
                  <a:pt x="57" y="139"/>
                  <a:pt x="57" y="120"/>
                </a:cubicBezTo>
                <a:cubicBezTo>
                  <a:pt x="57" y="108"/>
                  <a:pt x="49" y="112"/>
                  <a:pt x="46" y="90"/>
                </a:cubicBezTo>
                <a:cubicBezTo>
                  <a:pt x="44" y="82"/>
                  <a:pt x="37" y="90"/>
                  <a:pt x="36" y="71"/>
                </a:cubicBezTo>
                <a:cubicBezTo>
                  <a:pt x="36" y="63"/>
                  <a:pt x="40" y="61"/>
                  <a:pt x="40" y="61"/>
                </a:cubicBezTo>
                <a:cubicBezTo>
                  <a:pt x="40" y="61"/>
                  <a:pt x="38" y="49"/>
                  <a:pt x="37" y="40"/>
                </a:cubicBezTo>
                <a:cubicBezTo>
                  <a:pt x="36" y="28"/>
                  <a:pt x="43" y="0"/>
                  <a:pt x="79" y="0"/>
                </a:cubicBezTo>
                <a:cubicBezTo>
                  <a:pt x="116" y="0"/>
                  <a:pt x="123" y="28"/>
                  <a:pt x="122" y="40"/>
                </a:cubicBezTo>
                <a:cubicBezTo>
                  <a:pt x="121" y="49"/>
                  <a:pt x="119" y="61"/>
                  <a:pt x="119" y="61"/>
                </a:cubicBezTo>
                <a:cubicBezTo>
                  <a:pt x="119" y="61"/>
                  <a:pt x="123" y="63"/>
                  <a:pt x="123" y="71"/>
                </a:cubicBezTo>
                <a:cubicBezTo>
                  <a:pt x="122" y="90"/>
                  <a:pt x="114" y="82"/>
                  <a:pt x="113" y="90"/>
                </a:cubicBezTo>
                <a:cubicBezTo>
                  <a:pt x="109" y="112"/>
                  <a:pt x="101" y="108"/>
                  <a:pt x="101" y="120"/>
                </a:cubicBezTo>
                <a:cubicBezTo>
                  <a:pt x="101" y="139"/>
                  <a:pt x="110" y="147"/>
                  <a:pt x="136" y="158"/>
                </a:cubicBezTo>
                <a:cubicBezTo>
                  <a:pt x="162" y="168"/>
                  <a:pt x="185" y="179"/>
                  <a:pt x="185" y="190"/>
                </a:cubicBezTo>
                <a:close/>
                <a:moveTo>
                  <a:pt x="206" y="225"/>
                </a:moveTo>
                <a:cubicBezTo>
                  <a:pt x="206" y="187"/>
                  <a:pt x="206" y="187"/>
                  <a:pt x="206" y="187"/>
                </a:cubicBezTo>
                <a:cubicBezTo>
                  <a:pt x="206" y="168"/>
                  <a:pt x="200" y="164"/>
                  <a:pt x="157" y="143"/>
                </a:cubicBezTo>
                <a:cubicBezTo>
                  <a:pt x="165" y="138"/>
                  <a:pt x="168" y="132"/>
                  <a:pt x="168" y="122"/>
                </a:cubicBezTo>
                <a:cubicBezTo>
                  <a:pt x="168" y="113"/>
                  <a:pt x="162" y="116"/>
                  <a:pt x="159" y="100"/>
                </a:cubicBezTo>
                <a:cubicBezTo>
                  <a:pt x="158" y="94"/>
                  <a:pt x="153" y="100"/>
                  <a:pt x="152" y="85"/>
                </a:cubicBezTo>
                <a:cubicBezTo>
                  <a:pt x="152" y="79"/>
                  <a:pt x="155" y="78"/>
                  <a:pt x="155" y="78"/>
                </a:cubicBezTo>
                <a:cubicBezTo>
                  <a:pt x="155" y="78"/>
                  <a:pt x="153" y="69"/>
                  <a:pt x="153" y="62"/>
                </a:cubicBezTo>
                <a:cubicBezTo>
                  <a:pt x="152" y="54"/>
                  <a:pt x="157" y="32"/>
                  <a:pt x="185" y="32"/>
                </a:cubicBezTo>
                <a:cubicBezTo>
                  <a:pt x="212" y="32"/>
                  <a:pt x="217" y="54"/>
                  <a:pt x="217" y="62"/>
                </a:cubicBezTo>
                <a:cubicBezTo>
                  <a:pt x="216" y="69"/>
                  <a:pt x="215" y="78"/>
                  <a:pt x="215" y="78"/>
                </a:cubicBezTo>
                <a:cubicBezTo>
                  <a:pt x="215" y="78"/>
                  <a:pt x="217" y="79"/>
                  <a:pt x="217" y="85"/>
                </a:cubicBezTo>
                <a:cubicBezTo>
                  <a:pt x="216" y="100"/>
                  <a:pt x="211" y="94"/>
                  <a:pt x="210" y="100"/>
                </a:cubicBezTo>
                <a:cubicBezTo>
                  <a:pt x="207" y="116"/>
                  <a:pt x="201" y="113"/>
                  <a:pt x="201" y="122"/>
                </a:cubicBezTo>
                <a:cubicBezTo>
                  <a:pt x="201" y="136"/>
                  <a:pt x="208" y="143"/>
                  <a:pt x="227" y="151"/>
                </a:cubicBezTo>
                <a:cubicBezTo>
                  <a:pt x="247" y="159"/>
                  <a:pt x="258" y="164"/>
                  <a:pt x="262" y="172"/>
                </a:cubicBezTo>
                <a:cubicBezTo>
                  <a:pt x="265" y="176"/>
                  <a:pt x="265" y="225"/>
                  <a:pt x="265" y="225"/>
                </a:cubicBezTo>
                <a:lnTo>
                  <a:pt x="206" y="2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894028" y="2334741"/>
            <a:ext cx="0" cy="228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 flipH="1">
            <a:off x="1634240" y="1410511"/>
            <a:ext cx="1371601" cy="1147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Квітень-травень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Організація конференції щодо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презентування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кластерної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політики для Топ 50 ІТ компаній регіону</a:t>
            </a:r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grpSp>
        <p:nvGrpSpPr>
          <p:cNvPr id="6" name="Group 8"/>
          <p:cNvGrpSpPr/>
          <p:nvPr/>
        </p:nvGrpSpPr>
        <p:grpSpPr>
          <a:xfrm>
            <a:off x="1634241" y="3353572"/>
            <a:ext cx="1381329" cy="1111423"/>
            <a:chOff x="2208962" y="3548131"/>
            <a:chExt cx="1602601" cy="705024"/>
          </a:xfrm>
        </p:grpSpPr>
        <p:sp>
          <p:nvSpPr>
            <p:cNvPr id="116" name="TextBox 115"/>
            <p:cNvSpPr txBox="1"/>
            <p:nvPr/>
          </p:nvSpPr>
          <p:spPr>
            <a:xfrm>
              <a:off x="2208962" y="3753018"/>
              <a:ext cx="1602601" cy="5001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Просування </a:t>
              </a:r>
              <a:r>
                <a:rPr lang="uk-UA" sz="750" dirty="0" err="1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прнципів</a:t>
              </a: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  </a:t>
              </a:r>
              <a:r>
                <a:rPr lang="uk-UA" sz="750" dirty="0" err="1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кластеризації</a:t>
              </a: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 підприємств для підвищення ефективності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208994" y="3548131"/>
              <a:ext cx="1602537" cy="1757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Економіка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</a:t>
              </a:r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блок2)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18" name="Oval 117"/>
          <p:cNvSpPr/>
          <p:nvPr/>
        </p:nvSpPr>
        <p:spPr>
          <a:xfrm>
            <a:off x="2133830" y="2563341"/>
            <a:ext cx="376315" cy="37272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2319574" y="3157698"/>
            <a:ext cx="0" cy="77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flipH="1">
            <a:off x="3025273" y="3002984"/>
            <a:ext cx="154669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лютий-травень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Комплекс профорієнтаційних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оекцій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для старших класів середніх шкіл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Створення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“школи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Юного </a:t>
            </a:r>
            <a:r>
              <a:rPr lang="uk-UA" sz="900" b="1" cap="all" spc="20" dirty="0" err="1" smtClean="0">
                <a:solidFill>
                  <a:schemeClr val="accent1"/>
                </a:solidFill>
                <a:latin typeface="Lato" panose="020F0502020204030203" pitchFamily="34" charset="0"/>
              </a:rPr>
              <a:t>програміста”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 на безкоштовній основі </a:t>
            </a:r>
          </a:p>
          <a:p>
            <a:pPr algn="ctr"/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>
            <a:off x="3044745" y="1420236"/>
            <a:ext cx="1381328" cy="1079774"/>
            <a:chOff x="3770700" y="1619253"/>
            <a:chExt cx="1602601" cy="867628"/>
          </a:xfrm>
        </p:grpSpPr>
        <p:sp>
          <p:nvSpPr>
            <p:cNvPr id="123" name="TextBox 122"/>
            <p:cNvSpPr txBox="1"/>
            <p:nvPr/>
          </p:nvSpPr>
          <p:spPr>
            <a:xfrm>
              <a:off x="3770700" y="1820031"/>
              <a:ext cx="1602601" cy="666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Впровадження актуалізованих освітніх програм в  загальноосвітні школі. Стратегічні підходи до кадрової політики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770732" y="1619253"/>
              <a:ext cx="1602537" cy="2225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Освіта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</a:t>
              </a:r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блок3)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5" name="Oval 124"/>
          <p:cNvSpPr/>
          <p:nvPr/>
        </p:nvSpPr>
        <p:spPr>
          <a:xfrm>
            <a:off x="3588561" y="256334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3774304" y="2334741"/>
            <a:ext cx="0" cy="228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542807" y="3421662"/>
            <a:ext cx="1293779" cy="1432442"/>
            <a:chOff x="5332438" y="3548131"/>
            <a:chExt cx="1602601" cy="863740"/>
          </a:xfrm>
        </p:grpSpPr>
        <p:sp>
          <p:nvSpPr>
            <p:cNvPr id="130" name="TextBox 129"/>
            <p:cNvSpPr txBox="1"/>
            <p:nvPr/>
          </p:nvSpPr>
          <p:spPr>
            <a:xfrm>
              <a:off x="5332438" y="3745022"/>
              <a:ext cx="1602601" cy="6668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Популяризація демократичних процесів в суспільстві, створення </a:t>
              </a:r>
              <a:r>
                <a:rPr lang="uk-UA" sz="750" dirty="0" err="1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онлайн-площадки</a:t>
              </a: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 спілкування з владою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332470" y="3548131"/>
              <a:ext cx="1602537" cy="1670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Громада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</a:t>
              </a:r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блок4)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32" name="Oval 131"/>
          <p:cNvSpPr/>
          <p:nvPr/>
        </p:nvSpPr>
        <p:spPr>
          <a:xfrm>
            <a:off x="4994651" y="256334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5180394" y="2929098"/>
            <a:ext cx="0" cy="228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 flipH="1">
            <a:off x="5875507" y="3002983"/>
            <a:ext cx="156611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Червень-серпень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Створення навчальних курсів по ІТ технологіям для людей з обмеженими можливостями з залученням ІТ компаній</a:t>
            </a:r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grpSp>
        <p:nvGrpSpPr>
          <p:cNvPr id="9" name="Group 6"/>
          <p:cNvGrpSpPr/>
          <p:nvPr/>
        </p:nvGrpSpPr>
        <p:grpSpPr>
          <a:xfrm>
            <a:off x="5992220" y="1424692"/>
            <a:ext cx="1322962" cy="1299050"/>
            <a:chOff x="6894175" y="1619253"/>
            <a:chExt cx="1602601" cy="828542"/>
          </a:xfrm>
        </p:grpSpPr>
        <p:sp>
          <p:nvSpPr>
            <p:cNvPr id="137" name="TextBox 136"/>
            <p:cNvSpPr txBox="1"/>
            <p:nvPr/>
          </p:nvSpPr>
          <p:spPr>
            <a:xfrm>
              <a:off x="6894175" y="1780946"/>
              <a:ext cx="1602601" cy="6668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Створення , удосконалення існуючих механізмів щодо  адаптації людей з обмеженими можливостями в громаду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894206" y="1619253"/>
              <a:ext cx="1602537" cy="1766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Соціальна сфера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</a:t>
              </a:r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блок5)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39" name="Oval 138"/>
          <p:cNvSpPr/>
          <p:nvPr/>
        </p:nvSpPr>
        <p:spPr>
          <a:xfrm>
            <a:off x="6459108" y="256334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6644851" y="2334741"/>
            <a:ext cx="0" cy="228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Freeform 142"/>
          <p:cNvSpPr>
            <a:spLocks noEditPoints="1"/>
          </p:cNvSpPr>
          <p:nvPr/>
        </p:nvSpPr>
        <p:spPr bwMode="auto">
          <a:xfrm>
            <a:off x="2222239" y="2664728"/>
            <a:ext cx="197199" cy="173566"/>
          </a:xfrm>
          <a:custGeom>
            <a:avLst/>
            <a:gdLst>
              <a:gd name="T0" fmla="*/ 374 w 2388"/>
              <a:gd name="T1" fmla="*/ 687 h 2123"/>
              <a:gd name="T2" fmla="*/ 700 w 2388"/>
              <a:gd name="T3" fmla="*/ 802 h 2123"/>
              <a:gd name="T4" fmla="*/ 743 w 2388"/>
              <a:gd name="T5" fmla="*/ 790 h 2123"/>
              <a:gd name="T6" fmla="*/ 924 w 2388"/>
              <a:gd name="T7" fmla="*/ 628 h 2123"/>
              <a:gd name="T8" fmla="*/ 928 w 2388"/>
              <a:gd name="T9" fmla="*/ 594 h 2123"/>
              <a:gd name="T10" fmla="*/ 840 w 2388"/>
              <a:gd name="T11" fmla="*/ 480 h 2123"/>
              <a:gd name="T12" fmla="*/ 1305 w 2388"/>
              <a:gd name="T13" fmla="*/ 5 h 2123"/>
              <a:gd name="T14" fmla="*/ 953 w 2388"/>
              <a:gd name="T15" fmla="*/ 4 h 2123"/>
              <a:gd name="T16" fmla="*/ 512 w 2388"/>
              <a:gd name="T17" fmla="*/ 230 h 2123"/>
              <a:gd name="T18" fmla="*/ 330 w 2388"/>
              <a:gd name="T19" fmla="*/ 374 h 2123"/>
              <a:gd name="T20" fmla="*/ 260 w 2388"/>
              <a:gd name="T21" fmla="*/ 534 h 2123"/>
              <a:gd name="T22" fmla="*/ 109 w 2388"/>
              <a:gd name="T23" fmla="*/ 583 h 2123"/>
              <a:gd name="T24" fmla="*/ 19 w 2388"/>
              <a:gd name="T25" fmla="*/ 656 h 2123"/>
              <a:gd name="T26" fmla="*/ 16 w 2388"/>
              <a:gd name="T27" fmla="*/ 712 h 2123"/>
              <a:gd name="T28" fmla="*/ 179 w 2388"/>
              <a:gd name="T29" fmla="*/ 893 h 2123"/>
              <a:gd name="T30" fmla="*/ 247 w 2388"/>
              <a:gd name="T31" fmla="*/ 901 h 2123"/>
              <a:gd name="T32" fmla="*/ 331 w 2388"/>
              <a:gd name="T33" fmla="*/ 827 h 2123"/>
              <a:gd name="T34" fmla="*/ 374 w 2388"/>
              <a:gd name="T35" fmla="*/ 687 h 2123"/>
              <a:gd name="T36" fmla="*/ 1053 w 2388"/>
              <a:gd name="T37" fmla="*/ 748 h 2123"/>
              <a:gd name="T38" fmla="*/ 1006 w 2388"/>
              <a:gd name="T39" fmla="*/ 745 h 2123"/>
              <a:gd name="T40" fmla="*/ 835 w 2388"/>
              <a:gd name="T41" fmla="*/ 894 h 2123"/>
              <a:gd name="T42" fmla="*/ 832 w 2388"/>
              <a:gd name="T43" fmla="*/ 942 h 2123"/>
              <a:gd name="T44" fmla="*/ 1819 w 2388"/>
              <a:gd name="T45" fmla="*/ 2065 h 2123"/>
              <a:gd name="T46" fmla="*/ 1909 w 2388"/>
              <a:gd name="T47" fmla="*/ 2072 h 2123"/>
              <a:gd name="T48" fmla="*/ 2024 w 2388"/>
              <a:gd name="T49" fmla="*/ 1975 h 2123"/>
              <a:gd name="T50" fmla="*/ 2031 w 2388"/>
              <a:gd name="T51" fmla="*/ 1885 h 2123"/>
              <a:gd name="T52" fmla="*/ 1053 w 2388"/>
              <a:gd name="T53" fmla="*/ 748 h 2123"/>
              <a:gd name="T54" fmla="*/ 2370 w 2388"/>
              <a:gd name="T55" fmla="*/ 270 h 2123"/>
              <a:gd name="T56" fmla="*/ 2315 w 2388"/>
              <a:gd name="T57" fmla="*/ 248 h 2123"/>
              <a:gd name="T58" fmla="*/ 2200 w 2388"/>
              <a:gd name="T59" fmla="*/ 428 h 2123"/>
              <a:gd name="T60" fmla="*/ 1970 w 2388"/>
              <a:gd name="T61" fmla="*/ 476 h 2123"/>
              <a:gd name="T62" fmla="*/ 1905 w 2388"/>
              <a:gd name="T63" fmla="*/ 267 h 2123"/>
              <a:gd name="T64" fmla="*/ 2012 w 2388"/>
              <a:gd name="T65" fmla="*/ 78 h 2123"/>
              <a:gd name="T66" fmla="*/ 1968 w 2388"/>
              <a:gd name="T67" fmla="*/ 35 h 2123"/>
              <a:gd name="T68" fmla="*/ 1632 w 2388"/>
              <a:gd name="T69" fmla="*/ 304 h 2123"/>
              <a:gd name="T70" fmla="*/ 1531 w 2388"/>
              <a:gd name="T71" fmla="*/ 720 h 2123"/>
              <a:gd name="T72" fmla="*/ 1371 w 2388"/>
              <a:gd name="T73" fmla="*/ 886 h 2123"/>
              <a:gd name="T74" fmla="*/ 1532 w 2388"/>
              <a:gd name="T75" fmla="*/ 1073 h 2123"/>
              <a:gd name="T76" fmla="*/ 1729 w 2388"/>
              <a:gd name="T77" fmla="*/ 886 h 2123"/>
              <a:gd name="T78" fmla="*/ 1967 w 2388"/>
              <a:gd name="T79" fmla="*/ 814 h 2123"/>
              <a:gd name="T80" fmla="*/ 2331 w 2388"/>
              <a:gd name="T81" fmla="*/ 664 h 2123"/>
              <a:gd name="T82" fmla="*/ 2370 w 2388"/>
              <a:gd name="T83" fmla="*/ 270 h 2123"/>
              <a:gd name="T84" fmla="*/ 327 w 2388"/>
              <a:gd name="T85" fmla="*/ 1897 h 2123"/>
              <a:gd name="T86" fmla="*/ 327 w 2388"/>
              <a:gd name="T87" fmla="*/ 1987 h 2123"/>
              <a:gd name="T88" fmla="*/ 440 w 2388"/>
              <a:gd name="T89" fmla="*/ 2098 h 2123"/>
              <a:gd name="T90" fmla="*/ 529 w 2388"/>
              <a:gd name="T91" fmla="*/ 2087 h 2123"/>
              <a:gd name="T92" fmla="*/ 1113 w 2388"/>
              <a:gd name="T93" fmla="*/ 1513 h 2123"/>
              <a:gd name="T94" fmla="*/ 934 w 2388"/>
              <a:gd name="T95" fmla="*/ 1309 h 2123"/>
              <a:gd name="T96" fmla="*/ 327 w 2388"/>
              <a:gd name="T97" fmla="*/ 1897 h 2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88" h="2123">
                <a:moveTo>
                  <a:pt x="374" y="687"/>
                </a:moveTo>
                <a:cubicBezTo>
                  <a:pt x="485" y="600"/>
                  <a:pt x="577" y="660"/>
                  <a:pt x="700" y="802"/>
                </a:cubicBezTo>
                <a:cubicBezTo>
                  <a:pt x="714" y="818"/>
                  <a:pt x="732" y="800"/>
                  <a:pt x="743" y="790"/>
                </a:cubicBezTo>
                <a:cubicBezTo>
                  <a:pt x="753" y="781"/>
                  <a:pt x="916" y="635"/>
                  <a:pt x="924" y="628"/>
                </a:cubicBezTo>
                <a:cubicBezTo>
                  <a:pt x="931" y="621"/>
                  <a:pt x="941" y="608"/>
                  <a:pt x="928" y="594"/>
                </a:cubicBezTo>
                <a:cubicBezTo>
                  <a:pt x="916" y="579"/>
                  <a:pt x="870" y="519"/>
                  <a:pt x="840" y="480"/>
                </a:cubicBezTo>
                <a:cubicBezTo>
                  <a:pt x="625" y="199"/>
                  <a:pt x="1429" y="8"/>
                  <a:pt x="1305" y="5"/>
                </a:cubicBezTo>
                <a:cubicBezTo>
                  <a:pt x="1243" y="3"/>
                  <a:pt x="990" y="0"/>
                  <a:pt x="953" y="4"/>
                </a:cubicBezTo>
                <a:cubicBezTo>
                  <a:pt x="800" y="20"/>
                  <a:pt x="608" y="163"/>
                  <a:pt x="512" y="230"/>
                </a:cubicBezTo>
                <a:cubicBezTo>
                  <a:pt x="385" y="316"/>
                  <a:pt x="338" y="367"/>
                  <a:pt x="330" y="374"/>
                </a:cubicBezTo>
                <a:cubicBezTo>
                  <a:pt x="295" y="405"/>
                  <a:pt x="325" y="477"/>
                  <a:pt x="260" y="534"/>
                </a:cubicBezTo>
                <a:cubicBezTo>
                  <a:pt x="191" y="594"/>
                  <a:pt x="149" y="549"/>
                  <a:pt x="109" y="583"/>
                </a:cubicBezTo>
                <a:cubicBezTo>
                  <a:pt x="89" y="601"/>
                  <a:pt x="34" y="642"/>
                  <a:pt x="19" y="656"/>
                </a:cubicBezTo>
                <a:cubicBezTo>
                  <a:pt x="3" y="669"/>
                  <a:pt x="0" y="693"/>
                  <a:pt x="16" y="712"/>
                </a:cubicBezTo>
                <a:cubicBezTo>
                  <a:pt x="16" y="712"/>
                  <a:pt x="167" y="878"/>
                  <a:pt x="179" y="893"/>
                </a:cubicBezTo>
                <a:cubicBezTo>
                  <a:pt x="192" y="907"/>
                  <a:pt x="226" y="920"/>
                  <a:pt x="247" y="901"/>
                </a:cubicBezTo>
                <a:cubicBezTo>
                  <a:pt x="268" y="882"/>
                  <a:pt x="322" y="835"/>
                  <a:pt x="331" y="827"/>
                </a:cubicBezTo>
                <a:cubicBezTo>
                  <a:pt x="340" y="819"/>
                  <a:pt x="325" y="724"/>
                  <a:pt x="374" y="687"/>
                </a:cubicBezTo>
                <a:close/>
                <a:moveTo>
                  <a:pt x="1053" y="748"/>
                </a:moveTo>
                <a:cubicBezTo>
                  <a:pt x="1039" y="732"/>
                  <a:pt x="1021" y="731"/>
                  <a:pt x="1006" y="745"/>
                </a:cubicBezTo>
                <a:cubicBezTo>
                  <a:pt x="835" y="894"/>
                  <a:pt x="835" y="894"/>
                  <a:pt x="835" y="894"/>
                </a:cubicBezTo>
                <a:cubicBezTo>
                  <a:pt x="822" y="906"/>
                  <a:pt x="820" y="928"/>
                  <a:pt x="832" y="942"/>
                </a:cubicBezTo>
                <a:cubicBezTo>
                  <a:pt x="1819" y="2065"/>
                  <a:pt x="1819" y="2065"/>
                  <a:pt x="1819" y="2065"/>
                </a:cubicBezTo>
                <a:cubicBezTo>
                  <a:pt x="1843" y="2092"/>
                  <a:pt x="1883" y="2095"/>
                  <a:pt x="1909" y="2072"/>
                </a:cubicBezTo>
                <a:cubicBezTo>
                  <a:pt x="2024" y="1975"/>
                  <a:pt x="2024" y="1975"/>
                  <a:pt x="2024" y="1975"/>
                </a:cubicBezTo>
                <a:cubicBezTo>
                  <a:pt x="2051" y="1952"/>
                  <a:pt x="2054" y="1911"/>
                  <a:pt x="2031" y="1885"/>
                </a:cubicBezTo>
                <a:lnTo>
                  <a:pt x="1053" y="748"/>
                </a:lnTo>
                <a:close/>
                <a:moveTo>
                  <a:pt x="2370" y="270"/>
                </a:moveTo>
                <a:cubicBezTo>
                  <a:pt x="2361" y="211"/>
                  <a:pt x="2331" y="223"/>
                  <a:pt x="2315" y="248"/>
                </a:cubicBezTo>
                <a:cubicBezTo>
                  <a:pt x="2299" y="273"/>
                  <a:pt x="2229" y="380"/>
                  <a:pt x="2200" y="428"/>
                </a:cubicBezTo>
                <a:cubicBezTo>
                  <a:pt x="2172" y="475"/>
                  <a:pt x="2101" y="569"/>
                  <a:pt x="1970" y="476"/>
                </a:cubicBezTo>
                <a:cubicBezTo>
                  <a:pt x="1833" y="380"/>
                  <a:pt x="1881" y="313"/>
                  <a:pt x="1905" y="267"/>
                </a:cubicBezTo>
                <a:cubicBezTo>
                  <a:pt x="1928" y="222"/>
                  <a:pt x="2002" y="94"/>
                  <a:pt x="2012" y="78"/>
                </a:cubicBezTo>
                <a:cubicBezTo>
                  <a:pt x="2023" y="62"/>
                  <a:pt x="2011" y="15"/>
                  <a:pt x="1968" y="35"/>
                </a:cubicBezTo>
                <a:cubicBezTo>
                  <a:pt x="1926" y="54"/>
                  <a:pt x="1668" y="157"/>
                  <a:pt x="1632" y="304"/>
                </a:cubicBezTo>
                <a:cubicBezTo>
                  <a:pt x="1596" y="453"/>
                  <a:pt x="1663" y="587"/>
                  <a:pt x="1531" y="720"/>
                </a:cubicBezTo>
                <a:cubicBezTo>
                  <a:pt x="1371" y="886"/>
                  <a:pt x="1371" y="886"/>
                  <a:pt x="1371" y="886"/>
                </a:cubicBezTo>
                <a:cubicBezTo>
                  <a:pt x="1532" y="1073"/>
                  <a:pt x="1532" y="1073"/>
                  <a:pt x="1532" y="1073"/>
                </a:cubicBezTo>
                <a:cubicBezTo>
                  <a:pt x="1729" y="886"/>
                  <a:pt x="1729" y="886"/>
                  <a:pt x="1729" y="886"/>
                </a:cubicBezTo>
                <a:cubicBezTo>
                  <a:pt x="1776" y="839"/>
                  <a:pt x="1876" y="793"/>
                  <a:pt x="1967" y="814"/>
                </a:cubicBezTo>
                <a:cubicBezTo>
                  <a:pt x="2161" y="858"/>
                  <a:pt x="2267" y="785"/>
                  <a:pt x="2331" y="664"/>
                </a:cubicBezTo>
                <a:cubicBezTo>
                  <a:pt x="2388" y="556"/>
                  <a:pt x="2379" y="329"/>
                  <a:pt x="2370" y="270"/>
                </a:cubicBezTo>
                <a:close/>
                <a:moveTo>
                  <a:pt x="327" y="1897"/>
                </a:moveTo>
                <a:cubicBezTo>
                  <a:pt x="302" y="1922"/>
                  <a:pt x="302" y="1962"/>
                  <a:pt x="327" y="1987"/>
                </a:cubicBezTo>
                <a:cubicBezTo>
                  <a:pt x="440" y="2098"/>
                  <a:pt x="440" y="2098"/>
                  <a:pt x="440" y="2098"/>
                </a:cubicBezTo>
                <a:cubicBezTo>
                  <a:pt x="465" y="2123"/>
                  <a:pt x="504" y="2112"/>
                  <a:pt x="529" y="2087"/>
                </a:cubicBezTo>
                <a:cubicBezTo>
                  <a:pt x="1113" y="1513"/>
                  <a:pt x="1113" y="1513"/>
                  <a:pt x="1113" y="1513"/>
                </a:cubicBezTo>
                <a:cubicBezTo>
                  <a:pt x="934" y="1309"/>
                  <a:pt x="934" y="1309"/>
                  <a:pt x="934" y="1309"/>
                </a:cubicBezTo>
                <a:lnTo>
                  <a:pt x="327" y="18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PT Sans" panose="020B0503020203020204" pitchFamily="34" charset="0"/>
            </a:endParaRPr>
          </a:p>
        </p:txBody>
      </p:sp>
      <p:sp>
        <p:nvSpPr>
          <p:cNvPr id="144" name="Freeform 87"/>
          <p:cNvSpPr>
            <a:spLocks/>
          </p:cNvSpPr>
          <p:nvPr/>
        </p:nvSpPr>
        <p:spPr bwMode="auto">
          <a:xfrm>
            <a:off x="3679755" y="2681278"/>
            <a:ext cx="185922" cy="156432"/>
          </a:xfrm>
          <a:custGeom>
            <a:avLst/>
            <a:gdLst>
              <a:gd name="T0" fmla="*/ 251 w 265"/>
              <a:gd name="T1" fmla="*/ 39 h 222"/>
              <a:gd name="T2" fmla="*/ 154 w 265"/>
              <a:gd name="T3" fmla="*/ 165 h 222"/>
              <a:gd name="T4" fmla="*/ 52 w 265"/>
              <a:gd name="T5" fmla="*/ 167 h 222"/>
              <a:gd name="T6" fmla="*/ 23 w 265"/>
              <a:gd name="T7" fmla="*/ 213 h 222"/>
              <a:gd name="T8" fmla="*/ 3 w 265"/>
              <a:gd name="T9" fmla="*/ 204 h 222"/>
              <a:gd name="T10" fmla="*/ 183 w 265"/>
              <a:gd name="T11" fmla="*/ 62 h 222"/>
              <a:gd name="T12" fmla="*/ 19 w 265"/>
              <a:gd name="T13" fmla="*/ 135 h 222"/>
              <a:gd name="T14" fmla="*/ 65 w 265"/>
              <a:gd name="T15" fmla="*/ 40 h 222"/>
              <a:gd name="T16" fmla="*/ 251 w 265"/>
              <a:gd name="T17" fmla="*/ 39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222">
                <a:moveTo>
                  <a:pt x="251" y="39"/>
                </a:moveTo>
                <a:cubicBezTo>
                  <a:pt x="191" y="71"/>
                  <a:pt x="196" y="136"/>
                  <a:pt x="154" y="165"/>
                </a:cubicBezTo>
                <a:cubicBezTo>
                  <a:pt x="122" y="187"/>
                  <a:pt x="78" y="176"/>
                  <a:pt x="52" y="167"/>
                </a:cubicBezTo>
                <a:cubicBezTo>
                  <a:pt x="52" y="167"/>
                  <a:pt x="35" y="186"/>
                  <a:pt x="23" y="213"/>
                </a:cubicBezTo>
                <a:cubicBezTo>
                  <a:pt x="18" y="222"/>
                  <a:pt x="0" y="212"/>
                  <a:pt x="3" y="204"/>
                </a:cubicBezTo>
                <a:cubicBezTo>
                  <a:pt x="44" y="109"/>
                  <a:pt x="183" y="62"/>
                  <a:pt x="183" y="62"/>
                </a:cubicBezTo>
                <a:cubicBezTo>
                  <a:pt x="183" y="62"/>
                  <a:pt x="85" y="58"/>
                  <a:pt x="19" y="135"/>
                </a:cubicBezTo>
                <a:cubicBezTo>
                  <a:pt x="17" y="117"/>
                  <a:pt x="15" y="70"/>
                  <a:pt x="65" y="40"/>
                </a:cubicBezTo>
                <a:cubicBezTo>
                  <a:pt x="134" y="0"/>
                  <a:pt x="265" y="31"/>
                  <a:pt x="251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96"/>
          <p:cNvSpPr>
            <a:spLocks noEditPoints="1"/>
          </p:cNvSpPr>
          <p:nvPr/>
        </p:nvSpPr>
        <p:spPr bwMode="auto">
          <a:xfrm>
            <a:off x="6561507" y="2671082"/>
            <a:ext cx="166688" cy="171818"/>
          </a:xfrm>
          <a:custGeom>
            <a:avLst/>
            <a:gdLst>
              <a:gd name="T0" fmla="*/ 136 w 239"/>
              <a:gd name="T1" fmla="*/ 198 h 245"/>
              <a:gd name="T2" fmla="*/ 179 w 239"/>
              <a:gd name="T3" fmla="*/ 221 h 245"/>
              <a:gd name="T4" fmla="*/ 120 w 239"/>
              <a:gd name="T5" fmla="*/ 245 h 245"/>
              <a:gd name="T6" fmla="*/ 61 w 239"/>
              <a:gd name="T7" fmla="*/ 221 h 245"/>
              <a:gd name="T8" fmla="*/ 104 w 239"/>
              <a:gd name="T9" fmla="*/ 198 h 245"/>
              <a:gd name="T10" fmla="*/ 104 w 239"/>
              <a:gd name="T11" fmla="*/ 180 h 245"/>
              <a:gd name="T12" fmla="*/ 66 w 239"/>
              <a:gd name="T13" fmla="*/ 135 h 245"/>
              <a:gd name="T14" fmla="*/ 0 w 239"/>
              <a:gd name="T15" fmla="*/ 34 h 245"/>
              <a:gd name="T16" fmla="*/ 10 w 239"/>
              <a:gd name="T17" fmla="*/ 25 h 245"/>
              <a:gd name="T18" fmla="*/ 56 w 239"/>
              <a:gd name="T19" fmla="*/ 25 h 245"/>
              <a:gd name="T20" fmla="*/ 120 w 239"/>
              <a:gd name="T21" fmla="*/ 0 h 245"/>
              <a:gd name="T22" fmla="*/ 185 w 239"/>
              <a:gd name="T23" fmla="*/ 25 h 245"/>
              <a:gd name="T24" fmla="*/ 230 w 239"/>
              <a:gd name="T25" fmla="*/ 25 h 245"/>
              <a:gd name="T26" fmla="*/ 239 w 239"/>
              <a:gd name="T27" fmla="*/ 34 h 245"/>
              <a:gd name="T28" fmla="*/ 174 w 239"/>
              <a:gd name="T29" fmla="*/ 135 h 245"/>
              <a:gd name="T30" fmla="*/ 136 w 239"/>
              <a:gd name="T31" fmla="*/ 180 h 245"/>
              <a:gd name="T32" fmla="*/ 136 w 239"/>
              <a:gd name="T33" fmla="*/ 198 h 245"/>
              <a:gd name="T34" fmla="*/ 67 w 239"/>
              <a:gd name="T35" fmla="*/ 113 h 245"/>
              <a:gd name="T36" fmla="*/ 53 w 239"/>
              <a:gd name="T37" fmla="*/ 43 h 245"/>
              <a:gd name="T38" fmla="*/ 19 w 239"/>
              <a:gd name="T39" fmla="*/ 43 h 245"/>
              <a:gd name="T40" fmla="*/ 67 w 239"/>
              <a:gd name="T41" fmla="*/ 113 h 245"/>
              <a:gd name="T42" fmla="*/ 69 w 239"/>
              <a:gd name="T43" fmla="*/ 37 h 245"/>
              <a:gd name="T44" fmla="*/ 120 w 239"/>
              <a:gd name="T45" fmla="*/ 57 h 245"/>
              <a:gd name="T46" fmla="*/ 170 w 239"/>
              <a:gd name="T47" fmla="*/ 37 h 245"/>
              <a:gd name="T48" fmla="*/ 120 w 239"/>
              <a:gd name="T49" fmla="*/ 17 h 245"/>
              <a:gd name="T50" fmla="*/ 69 w 239"/>
              <a:gd name="T51" fmla="*/ 37 h 245"/>
              <a:gd name="T52" fmla="*/ 220 w 239"/>
              <a:gd name="T53" fmla="*/ 43 h 245"/>
              <a:gd name="T54" fmla="*/ 187 w 239"/>
              <a:gd name="T55" fmla="*/ 43 h 245"/>
              <a:gd name="T56" fmla="*/ 172 w 239"/>
              <a:gd name="T57" fmla="*/ 113 h 245"/>
              <a:gd name="T58" fmla="*/ 220 w 239"/>
              <a:gd name="T59" fmla="*/ 43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9" h="245">
                <a:moveTo>
                  <a:pt x="136" y="198"/>
                </a:moveTo>
                <a:cubicBezTo>
                  <a:pt x="161" y="201"/>
                  <a:pt x="179" y="210"/>
                  <a:pt x="179" y="221"/>
                </a:cubicBezTo>
                <a:cubicBezTo>
                  <a:pt x="179" y="234"/>
                  <a:pt x="153" y="245"/>
                  <a:pt x="120" y="245"/>
                </a:cubicBezTo>
                <a:cubicBezTo>
                  <a:pt x="87" y="245"/>
                  <a:pt x="61" y="234"/>
                  <a:pt x="61" y="221"/>
                </a:cubicBezTo>
                <a:cubicBezTo>
                  <a:pt x="61" y="210"/>
                  <a:pt x="79" y="201"/>
                  <a:pt x="104" y="198"/>
                </a:cubicBezTo>
                <a:cubicBezTo>
                  <a:pt x="104" y="180"/>
                  <a:pt x="104" y="180"/>
                  <a:pt x="104" y="180"/>
                </a:cubicBezTo>
                <a:cubicBezTo>
                  <a:pt x="104" y="161"/>
                  <a:pt x="89" y="151"/>
                  <a:pt x="66" y="135"/>
                </a:cubicBezTo>
                <a:cubicBezTo>
                  <a:pt x="37" y="116"/>
                  <a:pt x="0" y="91"/>
                  <a:pt x="0" y="34"/>
                </a:cubicBezTo>
                <a:cubicBezTo>
                  <a:pt x="0" y="29"/>
                  <a:pt x="5" y="25"/>
                  <a:pt x="10" y="25"/>
                </a:cubicBezTo>
                <a:cubicBezTo>
                  <a:pt x="56" y="25"/>
                  <a:pt x="56" y="25"/>
                  <a:pt x="56" y="25"/>
                </a:cubicBezTo>
                <a:cubicBezTo>
                  <a:pt x="62" y="13"/>
                  <a:pt x="81" y="0"/>
                  <a:pt x="120" y="0"/>
                </a:cubicBezTo>
                <a:cubicBezTo>
                  <a:pt x="159" y="0"/>
                  <a:pt x="178" y="13"/>
                  <a:pt x="185" y="25"/>
                </a:cubicBezTo>
                <a:cubicBezTo>
                  <a:pt x="230" y="25"/>
                  <a:pt x="230" y="25"/>
                  <a:pt x="230" y="25"/>
                </a:cubicBezTo>
                <a:cubicBezTo>
                  <a:pt x="235" y="25"/>
                  <a:pt x="239" y="29"/>
                  <a:pt x="239" y="34"/>
                </a:cubicBezTo>
                <a:cubicBezTo>
                  <a:pt x="239" y="91"/>
                  <a:pt x="203" y="116"/>
                  <a:pt x="174" y="135"/>
                </a:cubicBezTo>
                <a:cubicBezTo>
                  <a:pt x="150" y="151"/>
                  <a:pt x="136" y="161"/>
                  <a:pt x="136" y="180"/>
                </a:cubicBezTo>
                <a:lnTo>
                  <a:pt x="136" y="198"/>
                </a:lnTo>
                <a:close/>
                <a:moveTo>
                  <a:pt x="67" y="113"/>
                </a:moveTo>
                <a:cubicBezTo>
                  <a:pt x="60" y="97"/>
                  <a:pt x="54" y="76"/>
                  <a:pt x="53" y="43"/>
                </a:cubicBezTo>
                <a:cubicBezTo>
                  <a:pt x="19" y="43"/>
                  <a:pt x="19" y="43"/>
                  <a:pt x="19" y="43"/>
                </a:cubicBezTo>
                <a:cubicBezTo>
                  <a:pt x="23" y="79"/>
                  <a:pt x="44" y="97"/>
                  <a:pt x="67" y="113"/>
                </a:cubicBezTo>
                <a:close/>
                <a:moveTo>
                  <a:pt x="69" y="37"/>
                </a:moveTo>
                <a:cubicBezTo>
                  <a:pt x="69" y="42"/>
                  <a:pt x="84" y="57"/>
                  <a:pt x="120" y="57"/>
                </a:cubicBezTo>
                <a:cubicBezTo>
                  <a:pt x="156" y="57"/>
                  <a:pt x="170" y="42"/>
                  <a:pt x="170" y="37"/>
                </a:cubicBezTo>
                <a:cubicBezTo>
                  <a:pt x="170" y="32"/>
                  <a:pt x="156" y="17"/>
                  <a:pt x="120" y="17"/>
                </a:cubicBezTo>
                <a:cubicBezTo>
                  <a:pt x="84" y="17"/>
                  <a:pt x="69" y="32"/>
                  <a:pt x="69" y="37"/>
                </a:cubicBezTo>
                <a:close/>
                <a:moveTo>
                  <a:pt x="220" y="43"/>
                </a:moveTo>
                <a:cubicBezTo>
                  <a:pt x="187" y="43"/>
                  <a:pt x="187" y="43"/>
                  <a:pt x="187" y="43"/>
                </a:cubicBezTo>
                <a:cubicBezTo>
                  <a:pt x="186" y="76"/>
                  <a:pt x="180" y="97"/>
                  <a:pt x="172" y="113"/>
                </a:cubicBezTo>
                <a:cubicBezTo>
                  <a:pt x="196" y="97"/>
                  <a:pt x="217" y="79"/>
                  <a:pt x="220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97"/>
          <p:cNvSpPr>
            <a:spLocks noEditPoints="1"/>
          </p:cNvSpPr>
          <p:nvPr/>
        </p:nvSpPr>
        <p:spPr bwMode="auto">
          <a:xfrm>
            <a:off x="5094485" y="2666474"/>
            <a:ext cx="171818" cy="171818"/>
          </a:xfrm>
          <a:custGeom>
            <a:avLst/>
            <a:gdLst>
              <a:gd name="T0" fmla="*/ 245 w 245"/>
              <a:gd name="T1" fmla="*/ 122 h 245"/>
              <a:gd name="T2" fmla="*/ 123 w 245"/>
              <a:gd name="T3" fmla="*/ 245 h 245"/>
              <a:gd name="T4" fmla="*/ 0 w 245"/>
              <a:gd name="T5" fmla="*/ 122 h 245"/>
              <a:gd name="T6" fmla="*/ 123 w 245"/>
              <a:gd name="T7" fmla="*/ 0 h 245"/>
              <a:gd name="T8" fmla="*/ 245 w 245"/>
              <a:gd name="T9" fmla="*/ 122 h 245"/>
              <a:gd name="T10" fmla="*/ 218 w 245"/>
              <a:gd name="T11" fmla="*/ 122 h 245"/>
              <a:gd name="T12" fmla="*/ 123 w 245"/>
              <a:gd name="T13" fmla="*/ 27 h 245"/>
              <a:gd name="T14" fmla="*/ 27 w 245"/>
              <a:gd name="T15" fmla="*/ 122 h 245"/>
              <a:gd name="T16" fmla="*/ 123 w 245"/>
              <a:gd name="T17" fmla="*/ 218 h 245"/>
              <a:gd name="T18" fmla="*/ 218 w 245"/>
              <a:gd name="T19" fmla="*/ 122 h 245"/>
              <a:gd name="T20" fmla="*/ 132 w 245"/>
              <a:gd name="T21" fmla="*/ 119 h 245"/>
              <a:gd name="T22" fmla="*/ 171 w 245"/>
              <a:gd name="T23" fmla="*/ 159 h 245"/>
              <a:gd name="T24" fmla="*/ 158 w 245"/>
              <a:gd name="T25" fmla="*/ 171 h 245"/>
              <a:gd name="T26" fmla="*/ 113 w 245"/>
              <a:gd name="T27" fmla="*/ 126 h 245"/>
              <a:gd name="T28" fmla="*/ 113 w 245"/>
              <a:gd name="T29" fmla="*/ 53 h 245"/>
              <a:gd name="T30" fmla="*/ 132 w 245"/>
              <a:gd name="T31" fmla="*/ 53 h 245"/>
              <a:gd name="T32" fmla="*/ 132 w 245"/>
              <a:gd name="T33" fmla="*/ 11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5" h="245">
                <a:moveTo>
                  <a:pt x="245" y="122"/>
                </a:moveTo>
                <a:cubicBezTo>
                  <a:pt x="245" y="190"/>
                  <a:pt x="190" y="245"/>
                  <a:pt x="123" y="245"/>
                </a:cubicBezTo>
                <a:cubicBezTo>
                  <a:pt x="55" y="245"/>
                  <a:pt x="0" y="190"/>
                  <a:pt x="0" y="122"/>
                </a:cubicBezTo>
                <a:cubicBezTo>
                  <a:pt x="0" y="55"/>
                  <a:pt x="55" y="0"/>
                  <a:pt x="123" y="0"/>
                </a:cubicBezTo>
                <a:cubicBezTo>
                  <a:pt x="190" y="0"/>
                  <a:pt x="245" y="55"/>
                  <a:pt x="245" y="122"/>
                </a:cubicBezTo>
                <a:close/>
                <a:moveTo>
                  <a:pt x="218" y="122"/>
                </a:moveTo>
                <a:cubicBezTo>
                  <a:pt x="218" y="70"/>
                  <a:pt x="175" y="27"/>
                  <a:pt x="123" y="27"/>
                </a:cubicBezTo>
                <a:cubicBezTo>
                  <a:pt x="69" y="27"/>
                  <a:pt x="27" y="70"/>
                  <a:pt x="27" y="122"/>
                </a:cubicBezTo>
                <a:cubicBezTo>
                  <a:pt x="27" y="175"/>
                  <a:pt x="69" y="218"/>
                  <a:pt x="123" y="218"/>
                </a:cubicBezTo>
                <a:cubicBezTo>
                  <a:pt x="175" y="218"/>
                  <a:pt x="218" y="175"/>
                  <a:pt x="218" y="122"/>
                </a:cubicBezTo>
                <a:close/>
                <a:moveTo>
                  <a:pt x="132" y="119"/>
                </a:moveTo>
                <a:cubicBezTo>
                  <a:pt x="171" y="159"/>
                  <a:pt x="171" y="159"/>
                  <a:pt x="171" y="159"/>
                </a:cubicBezTo>
                <a:cubicBezTo>
                  <a:pt x="158" y="171"/>
                  <a:pt x="158" y="171"/>
                  <a:pt x="158" y="171"/>
                </a:cubicBezTo>
                <a:cubicBezTo>
                  <a:pt x="113" y="126"/>
                  <a:pt x="113" y="126"/>
                  <a:pt x="113" y="126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32" y="53"/>
                  <a:pt x="132" y="53"/>
                  <a:pt x="132" y="53"/>
                </a:cubicBezTo>
                <a:lnTo>
                  <a:pt x="132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flipH="1">
            <a:off x="4464983" y="1426711"/>
            <a:ext cx="1381327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червень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Проведення дослідження (опитування)  щодо визначення проблематики довіри до  держави</a:t>
            </a:r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grpSp>
        <p:nvGrpSpPr>
          <p:cNvPr id="54" name="Group 7"/>
          <p:cNvGrpSpPr/>
          <p:nvPr/>
        </p:nvGrpSpPr>
        <p:grpSpPr>
          <a:xfrm>
            <a:off x="7324926" y="3287950"/>
            <a:ext cx="1780162" cy="1274318"/>
            <a:chOff x="5230361" y="3560755"/>
            <a:chExt cx="1868000" cy="551176"/>
          </a:xfrm>
        </p:grpSpPr>
        <p:sp>
          <p:nvSpPr>
            <p:cNvPr id="55" name="TextBox 54"/>
            <p:cNvSpPr txBox="1"/>
            <p:nvPr/>
          </p:nvSpPr>
          <p:spPr>
            <a:xfrm>
              <a:off x="5332438" y="3709831"/>
              <a:ext cx="1602601" cy="4021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uk-UA" sz="750" dirty="0" smtClean="0">
                  <a:solidFill>
                    <a:schemeClr val="accent4"/>
                  </a:solidFill>
                  <a:latin typeface="Lato" panose="020F0502020204030203" pitchFamily="34" charset="0"/>
                </a:rPr>
                <a:t>Створення єдиної інформаційної політики, яка матиме підтримку з боку громадськості та влади</a:t>
              </a:r>
              <a:endParaRPr lang="en-US" sz="750" dirty="0" smtClean="0">
                <a:solidFill>
                  <a:schemeClr val="accent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30361" y="3560755"/>
              <a:ext cx="1868000" cy="1198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Інформаційна політика</a:t>
              </a:r>
            </a:p>
            <a:p>
              <a:pPr algn="ctr"/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(</a:t>
              </a:r>
              <a:r>
                <a:rPr lang="uk-UA" sz="900" b="1" cap="all" spc="20" dirty="0" smtClean="0">
                  <a:solidFill>
                    <a:schemeClr val="accent1"/>
                  </a:solidFill>
                  <a:latin typeface="Lato" panose="020F0502020204030203" pitchFamily="34" charset="0"/>
                </a:rPr>
                <a:t>блок6)</a:t>
              </a:r>
              <a:endParaRPr lang="en-US" sz="900" b="1" cap="all" spc="20" dirty="0">
                <a:solidFill>
                  <a:schemeClr val="accent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57" name="Oval 131"/>
          <p:cNvSpPr/>
          <p:nvPr/>
        </p:nvSpPr>
        <p:spPr>
          <a:xfrm>
            <a:off x="8026539" y="2569821"/>
            <a:ext cx="371486" cy="37147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133"/>
          <p:cNvCxnSpPr/>
          <p:nvPr/>
        </p:nvCxnSpPr>
        <p:spPr>
          <a:xfrm flipV="1">
            <a:off x="8212282" y="2935578"/>
            <a:ext cx="0" cy="228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7496871" y="1433191"/>
            <a:ext cx="1381327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Серпень 2018</a:t>
            </a:r>
          </a:p>
          <a:p>
            <a:pPr algn="ctr"/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Проведення дослідження (опитування)  щодо визначення проблематики </a:t>
            </a:r>
            <a:r>
              <a:rPr lang="uk-UA" sz="900" b="1" cap="all" spc="20" dirty="0" smtClean="0">
                <a:solidFill>
                  <a:schemeClr val="accent1"/>
                </a:solidFill>
                <a:latin typeface="Lato" panose="020F0502020204030203" pitchFamily="34" charset="0"/>
              </a:rPr>
              <a:t>інформаційного простору</a:t>
            </a:r>
            <a:endParaRPr lang="en-US" sz="900" b="1" cap="all" spc="20" dirty="0" smtClean="0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algn="ctr"/>
            <a:endParaRPr lang="en-US" sz="900" b="1" cap="all" spc="2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61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882775" y="4594560"/>
            <a:ext cx="53784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© </a:t>
            </a:r>
            <a:r>
              <a:rPr lang="uk-UA" sz="900" spc="70" dirty="0" smtClean="0">
                <a:solidFill>
                  <a:schemeClr val="bg1"/>
                </a:solidFill>
                <a:latin typeface="Lato" panose="020F0502020204030203" pitchFamily="34" charset="0"/>
              </a:rPr>
              <a:t>створено за підтримки ГС “ІТ кластер </a:t>
            </a:r>
            <a:r>
              <a:rPr lang="uk-UA" sz="900" spc="7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Вінниця”</a:t>
            </a:r>
            <a:endParaRPr lang="en-US" sz="9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3" name="Freeform 18"/>
          <p:cNvSpPr>
            <a:spLocks noEditPoints="1"/>
          </p:cNvSpPr>
          <p:nvPr/>
        </p:nvSpPr>
        <p:spPr bwMode="auto">
          <a:xfrm>
            <a:off x="8098201" y="2639579"/>
            <a:ext cx="228492" cy="230080"/>
          </a:xfrm>
          <a:custGeom>
            <a:avLst/>
            <a:gdLst>
              <a:gd name="T0" fmla="*/ 140 w 279"/>
              <a:gd name="T1" fmla="*/ 279 h 279"/>
              <a:gd name="T2" fmla="*/ 140 w 279"/>
              <a:gd name="T3" fmla="*/ 0 h 279"/>
              <a:gd name="T4" fmla="*/ 72 w 279"/>
              <a:gd name="T5" fmla="*/ 175 h 279"/>
              <a:gd name="T6" fmla="*/ 71 w 279"/>
              <a:gd name="T7" fmla="*/ 117 h 279"/>
              <a:gd name="T8" fmla="*/ 26 w 279"/>
              <a:gd name="T9" fmla="*/ 139 h 279"/>
              <a:gd name="T10" fmla="*/ 72 w 279"/>
              <a:gd name="T11" fmla="*/ 175 h 279"/>
              <a:gd name="T12" fmla="*/ 75 w 279"/>
              <a:gd name="T13" fmla="*/ 192 h 279"/>
              <a:gd name="T14" fmla="*/ 59 w 279"/>
              <a:gd name="T15" fmla="*/ 220 h 279"/>
              <a:gd name="T16" fmla="*/ 37 w 279"/>
              <a:gd name="T17" fmla="*/ 91 h 279"/>
              <a:gd name="T18" fmla="*/ 98 w 279"/>
              <a:gd name="T19" fmla="*/ 34 h 279"/>
              <a:gd name="T20" fmla="*/ 37 w 279"/>
              <a:gd name="T21" fmla="*/ 91 h 279"/>
              <a:gd name="T22" fmla="*/ 131 w 279"/>
              <a:gd name="T23" fmla="*/ 182 h 279"/>
              <a:gd name="T24" fmla="*/ 86 w 279"/>
              <a:gd name="T25" fmla="*/ 118 h 279"/>
              <a:gd name="T26" fmla="*/ 88 w 279"/>
              <a:gd name="T27" fmla="*/ 178 h 279"/>
              <a:gd name="T28" fmla="*/ 131 w 279"/>
              <a:gd name="T29" fmla="*/ 106 h 279"/>
              <a:gd name="T30" fmla="*/ 130 w 279"/>
              <a:gd name="T31" fmla="*/ 26 h 279"/>
              <a:gd name="T32" fmla="*/ 131 w 279"/>
              <a:gd name="T33" fmla="*/ 253 h 279"/>
              <a:gd name="T34" fmla="*/ 92 w 279"/>
              <a:gd name="T35" fmla="*/ 195 h 279"/>
              <a:gd name="T36" fmla="*/ 131 w 279"/>
              <a:gd name="T37" fmla="*/ 253 h 279"/>
              <a:gd name="T38" fmla="*/ 148 w 279"/>
              <a:gd name="T39" fmla="*/ 106 h 279"/>
              <a:gd name="T40" fmla="*/ 159 w 279"/>
              <a:gd name="T41" fmla="*/ 32 h 279"/>
              <a:gd name="T42" fmla="*/ 191 w 279"/>
              <a:gd name="T43" fmla="*/ 178 h 279"/>
              <a:gd name="T44" fmla="*/ 193 w 279"/>
              <a:gd name="T45" fmla="*/ 119 h 279"/>
              <a:gd name="T46" fmla="*/ 148 w 279"/>
              <a:gd name="T47" fmla="*/ 182 h 279"/>
              <a:gd name="T48" fmla="*/ 188 w 279"/>
              <a:gd name="T49" fmla="*/ 195 h 279"/>
              <a:gd name="T50" fmla="*/ 148 w 279"/>
              <a:gd name="T51" fmla="*/ 253 h 279"/>
              <a:gd name="T52" fmla="*/ 181 w 279"/>
              <a:gd name="T53" fmla="*/ 34 h 279"/>
              <a:gd name="T54" fmla="*/ 242 w 279"/>
              <a:gd name="T55" fmla="*/ 91 h 279"/>
              <a:gd name="T56" fmla="*/ 246 w 279"/>
              <a:gd name="T57" fmla="*/ 180 h 279"/>
              <a:gd name="T58" fmla="*/ 183 w 279"/>
              <a:gd name="T59" fmla="*/ 244 h 279"/>
              <a:gd name="T60" fmla="*/ 246 w 279"/>
              <a:gd name="T61" fmla="*/ 180 h 279"/>
              <a:gd name="T62" fmla="*/ 207 w 279"/>
              <a:gd name="T63" fmla="*/ 175 h 279"/>
              <a:gd name="T64" fmla="*/ 248 w 279"/>
              <a:gd name="T65" fmla="*/ 106 h 279"/>
              <a:gd name="T66" fmla="*/ 209 w 279"/>
              <a:gd name="T67" fmla="*/ 14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9" h="279">
                <a:moveTo>
                  <a:pt x="279" y="139"/>
                </a:moveTo>
                <a:cubicBezTo>
                  <a:pt x="279" y="217"/>
                  <a:pt x="218" y="279"/>
                  <a:pt x="140" y="279"/>
                </a:cubicBezTo>
                <a:cubicBezTo>
                  <a:pt x="62" y="279"/>
                  <a:pt x="0" y="217"/>
                  <a:pt x="0" y="139"/>
                </a:cubicBezTo>
                <a:cubicBezTo>
                  <a:pt x="0" y="62"/>
                  <a:pt x="62" y="0"/>
                  <a:pt x="140" y="0"/>
                </a:cubicBezTo>
                <a:cubicBezTo>
                  <a:pt x="218" y="0"/>
                  <a:pt x="279" y="62"/>
                  <a:pt x="279" y="139"/>
                </a:cubicBezTo>
                <a:close/>
                <a:moveTo>
                  <a:pt x="72" y="175"/>
                </a:moveTo>
                <a:cubicBezTo>
                  <a:pt x="70" y="164"/>
                  <a:pt x="70" y="152"/>
                  <a:pt x="70" y="140"/>
                </a:cubicBezTo>
                <a:cubicBezTo>
                  <a:pt x="70" y="132"/>
                  <a:pt x="70" y="125"/>
                  <a:pt x="71" y="117"/>
                </a:cubicBezTo>
                <a:cubicBezTo>
                  <a:pt x="51" y="113"/>
                  <a:pt x="39" y="110"/>
                  <a:pt x="30" y="106"/>
                </a:cubicBezTo>
                <a:cubicBezTo>
                  <a:pt x="27" y="116"/>
                  <a:pt x="26" y="128"/>
                  <a:pt x="26" y="139"/>
                </a:cubicBezTo>
                <a:cubicBezTo>
                  <a:pt x="26" y="145"/>
                  <a:pt x="26" y="150"/>
                  <a:pt x="26" y="155"/>
                </a:cubicBezTo>
                <a:cubicBezTo>
                  <a:pt x="32" y="161"/>
                  <a:pt x="46" y="170"/>
                  <a:pt x="72" y="175"/>
                </a:cubicBezTo>
                <a:close/>
                <a:moveTo>
                  <a:pt x="96" y="244"/>
                </a:moveTo>
                <a:cubicBezTo>
                  <a:pt x="86" y="230"/>
                  <a:pt x="79" y="213"/>
                  <a:pt x="75" y="192"/>
                </a:cubicBezTo>
                <a:cubicBezTo>
                  <a:pt x="58" y="188"/>
                  <a:pt x="42" y="183"/>
                  <a:pt x="32" y="178"/>
                </a:cubicBezTo>
                <a:cubicBezTo>
                  <a:pt x="39" y="194"/>
                  <a:pt x="47" y="208"/>
                  <a:pt x="59" y="220"/>
                </a:cubicBezTo>
                <a:cubicBezTo>
                  <a:pt x="70" y="231"/>
                  <a:pt x="82" y="239"/>
                  <a:pt x="96" y="244"/>
                </a:cubicBezTo>
                <a:close/>
                <a:moveTo>
                  <a:pt x="37" y="91"/>
                </a:moveTo>
                <a:cubicBezTo>
                  <a:pt x="41" y="94"/>
                  <a:pt x="47" y="95"/>
                  <a:pt x="73" y="102"/>
                </a:cubicBezTo>
                <a:cubicBezTo>
                  <a:pt x="77" y="74"/>
                  <a:pt x="86" y="51"/>
                  <a:pt x="98" y="34"/>
                </a:cubicBezTo>
                <a:cubicBezTo>
                  <a:pt x="84" y="41"/>
                  <a:pt x="71" y="47"/>
                  <a:pt x="59" y="59"/>
                </a:cubicBezTo>
                <a:cubicBezTo>
                  <a:pt x="49" y="68"/>
                  <a:pt x="42" y="80"/>
                  <a:pt x="37" y="91"/>
                </a:cubicBezTo>
                <a:close/>
                <a:moveTo>
                  <a:pt x="88" y="178"/>
                </a:moveTo>
                <a:cubicBezTo>
                  <a:pt x="102" y="180"/>
                  <a:pt x="117" y="182"/>
                  <a:pt x="131" y="182"/>
                </a:cubicBezTo>
                <a:cubicBezTo>
                  <a:pt x="131" y="121"/>
                  <a:pt x="131" y="121"/>
                  <a:pt x="131" y="121"/>
                </a:cubicBezTo>
                <a:cubicBezTo>
                  <a:pt x="116" y="121"/>
                  <a:pt x="100" y="120"/>
                  <a:pt x="86" y="118"/>
                </a:cubicBezTo>
                <a:cubicBezTo>
                  <a:pt x="86" y="126"/>
                  <a:pt x="85" y="133"/>
                  <a:pt x="85" y="140"/>
                </a:cubicBezTo>
                <a:cubicBezTo>
                  <a:pt x="85" y="153"/>
                  <a:pt x="86" y="166"/>
                  <a:pt x="88" y="178"/>
                </a:cubicBezTo>
                <a:close/>
                <a:moveTo>
                  <a:pt x="88" y="104"/>
                </a:moveTo>
                <a:cubicBezTo>
                  <a:pt x="102" y="105"/>
                  <a:pt x="117" y="106"/>
                  <a:pt x="131" y="10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1" y="26"/>
                  <a:pt x="130" y="26"/>
                </a:cubicBezTo>
                <a:cubicBezTo>
                  <a:pt x="111" y="34"/>
                  <a:pt x="95" y="64"/>
                  <a:pt x="88" y="104"/>
                </a:cubicBezTo>
                <a:close/>
                <a:moveTo>
                  <a:pt x="131" y="253"/>
                </a:moveTo>
                <a:cubicBezTo>
                  <a:pt x="131" y="197"/>
                  <a:pt x="131" y="197"/>
                  <a:pt x="131" y="197"/>
                </a:cubicBezTo>
                <a:cubicBezTo>
                  <a:pt x="118" y="197"/>
                  <a:pt x="104" y="196"/>
                  <a:pt x="92" y="195"/>
                </a:cubicBezTo>
                <a:cubicBezTo>
                  <a:pt x="94" y="206"/>
                  <a:pt x="98" y="216"/>
                  <a:pt x="103" y="225"/>
                </a:cubicBezTo>
                <a:cubicBezTo>
                  <a:pt x="110" y="240"/>
                  <a:pt x="120" y="253"/>
                  <a:pt x="131" y="253"/>
                </a:cubicBezTo>
                <a:close/>
                <a:moveTo>
                  <a:pt x="148" y="26"/>
                </a:moveTo>
                <a:cubicBezTo>
                  <a:pt x="148" y="106"/>
                  <a:pt x="148" y="106"/>
                  <a:pt x="148" y="106"/>
                </a:cubicBezTo>
                <a:cubicBezTo>
                  <a:pt x="163" y="106"/>
                  <a:pt x="177" y="105"/>
                  <a:pt x="192" y="104"/>
                </a:cubicBezTo>
                <a:cubicBezTo>
                  <a:pt x="186" y="73"/>
                  <a:pt x="173" y="46"/>
                  <a:pt x="159" y="32"/>
                </a:cubicBezTo>
                <a:cubicBezTo>
                  <a:pt x="155" y="30"/>
                  <a:pt x="151" y="26"/>
                  <a:pt x="148" y="26"/>
                </a:cubicBezTo>
                <a:close/>
                <a:moveTo>
                  <a:pt x="191" y="178"/>
                </a:moveTo>
                <a:cubicBezTo>
                  <a:pt x="193" y="167"/>
                  <a:pt x="194" y="153"/>
                  <a:pt x="194" y="140"/>
                </a:cubicBezTo>
                <a:cubicBezTo>
                  <a:pt x="194" y="133"/>
                  <a:pt x="194" y="126"/>
                  <a:pt x="193" y="119"/>
                </a:cubicBezTo>
                <a:cubicBezTo>
                  <a:pt x="179" y="120"/>
                  <a:pt x="164" y="121"/>
                  <a:pt x="148" y="121"/>
                </a:cubicBezTo>
                <a:cubicBezTo>
                  <a:pt x="148" y="182"/>
                  <a:pt x="148" y="182"/>
                  <a:pt x="148" y="182"/>
                </a:cubicBezTo>
                <a:cubicBezTo>
                  <a:pt x="163" y="182"/>
                  <a:pt x="177" y="180"/>
                  <a:pt x="191" y="178"/>
                </a:cubicBezTo>
                <a:close/>
                <a:moveTo>
                  <a:pt x="188" y="195"/>
                </a:moveTo>
                <a:cubicBezTo>
                  <a:pt x="174" y="196"/>
                  <a:pt x="161" y="197"/>
                  <a:pt x="148" y="197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70" y="253"/>
                  <a:pt x="182" y="214"/>
                  <a:pt x="188" y="195"/>
                </a:cubicBezTo>
                <a:close/>
                <a:moveTo>
                  <a:pt x="181" y="34"/>
                </a:moveTo>
                <a:cubicBezTo>
                  <a:pt x="194" y="50"/>
                  <a:pt x="202" y="74"/>
                  <a:pt x="206" y="102"/>
                </a:cubicBezTo>
                <a:cubicBezTo>
                  <a:pt x="229" y="98"/>
                  <a:pt x="239" y="94"/>
                  <a:pt x="242" y="91"/>
                </a:cubicBezTo>
                <a:cubicBezTo>
                  <a:pt x="230" y="65"/>
                  <a:pt x="207" y="43"/>
                  <a:pt x="181" y="34"/>
                </a:cubicBezTo>
                <a:close/>
                <a:moveTo>
                  <a:pt x="246" y="180"/>
                </a:moveTo>
                <a:cubicBezTo>
                  <a:pt x="235" y="185"/>
                  <a:pt x="220" y="189"/>
                  <a:pt x="204" y="193"/>
                </a:cubicBezTo>
                <a:cubicBezTo>
                  <a:pt x="199" y="213"/>
                  <a:pt x="193" y="230"/>
                  <a:pt x="183" y="244"/>
                </a:cubicBezTo>
                <a:cubicBezTo>
                  <a:pt x="196" y="239"/>
                  <a:pt x="210" y="231"/>
                  <a:pt x="220" y="220"/>
                </a:cubicBezTo>
                <a:cubicBezTo>
                  <a:pt x="232" y="208"/>
                  <a:pt x="240" y="195"/>
                  <a:pt x="246" y="180"/>
                </a:cubicBezTo>
                <a:close/>
                <a:moveTo>
                  <a:pt x="209" y="140"/>
                </a:moveTo>
                <a:cubicBezTo>
                  <a:pt x="209" y="152"/>
                  <a:pt x="208" y="165"/>
                  <a:pt x="207" y="175"/>
                </a:cubicBezTo>
                <a:cubicBezTo>
                  <a:pt x="252" y="168"/>
                  <a:pt x="254" y="158"/>
                  <a:pt x="254" y="139"/>
                </a:cubicBezTo>
                <a:cubicBezTo>
                  <a:pt x="254" y="128"/>
                  <a:pt x="252" y="117"/>
                  <a:pt x="248" y="106"/>
                </a:cubicBezTo>
                <a:cubicBezTo>
                  <a:pt x="240" y="110"/>
                  <a:pt x="226" y="115"/>
                  <a:pt x="208" y="117"/>
                </a:cubicBezTo>
                <a:cubicBezTo>
                  <a:pt x="209" y="125"/>
                  <a:pt x="209" y="132"/>
                  <a:pt x="209" y="1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428017" y="184826"/>
            <a:ext cx="1974715" cy="612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8" y="155643"/>
            <a:ext cx="985735" cy="73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6" name="Straight Connector 24"/>
          <p:cNvCxnSpPr/>
          <p:nvPr/>
        </p:nvCxnSpPr>
        <p:spPr>
          <a:xfrm>
            <a:off x="554814" y="822808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28479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25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75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97" grpId="0" animBg="1"/>
      <p:bldP spid="102" grpId="0" animBg="1"/>
      <p:bldP spid="115" grpId="0"/>
      <p:bldP spid="118" grpId="0" animBg="1"/>
      <p:bldP spid="122" grpId="0"/>
      <p:bldP spid="125" grpId="0" animBg="1"/>
      <p:bldP spid="132" grpId="0" animBg="1"/>
      <p:bldP spid="136" grpId="0"/>
      <p:bldP spid="139" grpId="0" animBg="1"/>
      <p:bldP spid="143" grpId="0" animBg="1"/>
      <p:bldP spid="144" grpId="0" animBg="1"/>
      <p:bldP spid="146" grpId="0" animBg="1"/>
      <p:bldP spid="147" grpId="0" animBg="1"/>
      <p:bldP spid="43" grpId="0"/>
      <p:bldP spid="57" grpId="0" animBg="1"/>
      <p:bldP spid="60" grpId="0"/>
      <p:bldP spid="61" grpId="0" animBg="1"/>
      <p:bldP spid="62" grpId="0"/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01-Green Business Proposal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19B49B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10515</TotalTime>
  <Words>904</Words>
  <Application>Microsoft Office PowerPoint</Application>
  <PresentationFormat>Экран (16:9)</PresentationFormat>
  <Paragraphs>190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Moorche 30 DVDs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Пользователь Windows</cp:lastModifiedBy>
  <cp:revision>1126</cp:revision>
  <dcterms:created xsi:type="dcterms:W3CDTF">2015-05-25T12:45:08Z</dcterms:created>
  <dcterms:modified xsi:type="dcterms:W3CDTF">2018-04-12T09:40:55Z</dcterms:modified>
</cp:coreProperties>
</file>