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6D5E0-652D-4416-B6BA-647963A38BA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34482C-80AB-4CCE-989A-9F17C7B727BA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Надання якісної, кваліфікованої медичної допомоги пацієнтам із невиліковними хворобами в період загострення або на кінцевій стадії життя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A91872D-7616-411B-B3B7-ABEFF0193A43}" type="parTrans" cxnId="{4F4A7FD0-D60F-4B52-AB77-48EC2F71572A}">
      <dgm:prSet/>
      <dgm:spPr/>
      <dgm:t>
        <a:bodyPr/>
        <a:lstStyle/>
        <a:p>
          <a:endParaRPr lang="ru-RU"/>
        </a:p>
      </dgm:t>
    </dgm:pt>
    <dgm:pt modelId="{3DABA9DA-51DC-4F69-A0CD-90B58612B34A}" type="sibTrans" cxnId="{4F4A7FD0-D60F-4B52-AB77-48EC2F71572A}">
      <dgm:prSet/>
      <dgm:spPr/>
      <dgm:t>
        <a:bodyPr/>
        <a:lstStyle/>
        <a:p>
          <a:endParaRPr lang="ru-RU"/>
        </a:p>
      </dgm:t>
    </dgm:pt>
    <dgm:pt modelId="{DE11938B-2CBE-4601-BD44-DBD86E4700BC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Надання спеціалізованої психологічної, соціальної, духовної  допомоги та підтримки для пацієнтів і членів їх сімей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EE6194A-E967-43FE-ADB4-1ED5F475F26E}" type="parTrans" cxnId="{059BED4A-452E-419B-9322-78C9CEE2495C}">
      <dgm:prSet/>
      <dgm:spPr/>
      <dgm:t>
        <a:bodyPr/>
        <a:lstStyle/>
        <a:p>
          <a:endParaRPr lang="ru-RU"/>
        </a:p>
      </dgm:t>
    </dgm:pt>
    <dgm:pt modelId="{68EBEEEB-A85B-49D4-BC73-D58BF341A257}" type="sibTrans" cxnId="{059BED4A-452E-419B-9322-78C9CEE2495C}">
      <dgm:prSet/>
      <dgm:spPr/>
      <dgm:t>
        <a:bodyPr/>
        <a:lstStyle/>
        <a:p>
          <a:endParaRPr lang="ru-RU"/>
        </a:p>
      </dgm:t>
    </dgm:pt>
    <dgm:pt modelId="{04563236-C22E-4ECF-B566-D65FB08BBA5A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Створення виїзних бригад для надання допомоги вдома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413707A-8EAE-4A96-9C7C-8BF82995DA56}" type="parTrans" cxnId="{5543D71C-45CC-4670-BD45-BA9AA076C638}">
      <dgm:prSet/>
      <dgm:spPr/>
      <dgm:t>
        <a:bodyPr/>
        <a:lstStyle/>
        <a:p>
          <a:endParaRPr lang="ru-RU"/>
        </a:p>
      </dgm:t>
    </dgm:pt>
    <dgm:pt modelId="{D7C70D5C-11DC-446D-BACA-256711785C0C}" type="sibTrans" cxnId="{5543D71C-45CC-4670-BD45-BA9AA076C638}">
      <dgm:prSet/>
      <dgm:spPr/>
      <dgm:t>
        <a:bodyPr/>
        <a:lstStyle/>
        <a:p>
          <a:endParaRPr lang="ru-RU"/>
        </a:p>
      </dgm:t>
    </dgm:pt>
    <dgm:pt modelId="{FCA4C4A9-CB4A-4258-8015-6F942D384DAA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Створення навчально-методичного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тренінгового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центру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4187530-9378-44AB-ADE7-93E90AE1243D}" type="parTrans" cxnId="{FB4968CE-6124-4BE5-874A-B05013C2AFBC}">
      <dgm:prSet/>
      <dgm:spPr/>
      <dgm:t>
        <a:bodyPr/>
        <a:lstStyle/>
        <a:p>
          <a:endParaRPr lang="ru-RU"/>
        </a:p>
      </dgm:t>
    </dgm:pt>
    <dgm:pt modelId="{8E2B0148-9634-48F5-B02E-A9C6B1AE6C18}" type="sibTrans" cxnId="{FB4968CE-6124-4BE5-874A-B05013C2AFBC}">
      <dgm:prSet/>
      <dgm:spPr/>
      <dgm:t>
        <a:bodyPr/>
        <a:lstStyle/>
        <a:p>
          <a:endParaRPr lang="ru-RU"/>
        </a:p>
      </dgm:t>
    </dgm:pt>
    <dgm:pt modelId="{456E6410-728A-4A95-A617-253D6272C4BE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Розвиток волонтерського руху, об’єднання небайдужих громадян, членів громадських організацій, студентів медичних закладів для надання всебічної допомоги та підтримки хворим та їх близьким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9342AB7-0B26-4042-A0A2-257CF39973A4}" type="parTrans" cxnId="{0702D2BF-8DB6-4540-9A10-72F81E4180A0}">
      <dgm:prSet/>
      <dgm:spPr/>
      <dgm:t>
        <a:bodyPr/>
        <a:lstStyle/>
        <a:p>
          <a:endParaRPr lang="ru-RU"/>
        </a:p>
      </dgm:t>
    </dgm:pt>
    <dgm:pt modelId="{F84DD043-7090-46C5-9BFF-6EABCAB7351A}" type="sibTrans" cxnId="{0702D2BF-8DB6-4540-9A10-72F81E4180A0}">
      <dgm:prSet/>
      <dgm:spPr/>
      <dgm:t>
        <a:bodyPr/>
        <a:lstStyle/>
        <a:p>
          <a:endParaRPr lang="ru-RU"/>
        </a:p>
      </dgm:t>
    </dgm:pt>
    <dgm:pt modelId="{D4BB0517-E44A-47E9-95D6-AA91F773DFD2}">
      <dgm:prSet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Пропаганда толерантного ставлення до паліативних хворих та людей з інвалідністю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993CD01-94A0-4EBB-91F1-997D9F0DD495}" type="parTrans" cxnId="{5F3355D3-EACC-4D12-9710-F5E6C1ED2100}">
      <dgm:prSet/>
      <dgm:spPr/>
      <dgm:t>
        <a:bodyPr/>
        <a:lstStyle/>
        <a:p>
          <a:endParaRPr lang="ru-RU"/>
        </a:p>
      </dgm:t>
    </dgm:pt>
    <dgm:pt modelId="{CBA604D8-825B-4967-97D8-D00464A7C033}" type="sibTrans" cxnId="{5F3355D3-EACC-4D12-9710-F5E6C1ED2100}">
      <dgm:prSet/>
      <dgm:spPr/>
      <dgm:t>
        <a:bodyPr/>
        <a:lstStyle/>
        <a:p>
          <a:endParaRPr lang="ru-RU"/>
        </a:p>
      </dgm:t>
    </dgm:pt>
    <dgm:pt modelId="{41F8B846-EDCC-4C50-8EC7-BC07F1B23F46}" type="pres">
      <dgm:prSet presAssocID="{FB76D5E0-652D-4416-B6BA-647963A38BAD}" presName="diagram" presStyleCnt="0">
        <dgm:presLayoutVars>
          <dgm:dir/>
          <dgm:resizeHandles val="exact"/>
        </dgm:presLayoutVars>
      </dgm:prSet>
      <dgm:spPr/>
    </dgm:pt>
    <dgm:pt modelId="{BC54D881-06DF-485F-A27A-7FD3AA63D331}" type="pres">
      <dgm:prSet presAssocID="{DE11938B-2CBE-4601-BD44-DBD86E4700BC}" presName="node" presStyleLbl="node1" presStyleIdx="0" presStyleCnt="6" custScaleX="165742" custScaleY="118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AE779-F732-4AF8-9EC5-B998A438D8CE}" type="pres">
      <dgm:prSet presAssocID="{68EBEEEB-A85B-49D4-BC73-D58BF341A257}" presName="sibTrans" presStyleCnt="0"/>
      <dgm:spPr/>
    </dgm:pt>
    <dgm:pt modelId="{EB4E8737-F835-4C85-B254-1585D4FEF615}" type="pres">
      <dgm:prSet presAssocID="{E434482C-80AB-4CCE-989A-9F17C7B727BA}" presName="node" presStyleLbl="node1" presStyleIdx="1" presStyleCnt="6" custScaleX="167879" custScaleY="200365">
        <dgm:presLayoutVars>
          <dgm:bulletEnabled val="1"/>
        </dgm:presLayoutVars>
      </dgm:prSet>
      <dgm:spPr/>
    </dgm:pt>
    <dgm:pt modelId="{D5F4CBC3-52A3-4EF7-B1DB-6D3F63B2A9D3}" type="pres">
      <dgm:prSet presAssocID="{3DABA9DA-51DC-4F69-A0CD-90B58612B34A}" presName="sibTrans" presStyleCnt="0"/>
      <dgm:spPr/>
    </dgm:pt>
    <dgm:pt modelId="{A94DA2A9-4FAC-49E1-BE2B-6F9F36FA0CB8}" type="pres">
      <dgm:prSet presAssocID="{D4BB0517-E44A-47E9-95D6-AA91F773DFD2}" presName="node" presStyleLbl="node1" presStyleIdx="2" presStyleCnt="6" custScaleY="147974">
        <dgm:presLayoutVars>
          <dgm:bulletEnabled val="1"/>
        </dgm:presLayoutVars>
      </dgm:prSet>
      <dgm:spPr/>
    </dgm:pt>
    <dgm:pt modelId="{A8E3EE5B-F0D7-4246-9D1D-7DA1435604AB}" type="pres">
      <dgm:prSet presAssocID="{CBA604D8-825B-4967-97D8-D00464A7C033}" presName="sibTrans" presStyleCnt="0"/>
      <dgm:spPr/>
    </dgm:pt>
    <dgm:pt modelId="{C6409C17-3D33-4A7A-870A-55A6A27BF9A2}" type="pres">
      <dgm:prSet presAssocID="{456E6410-728A-4A95-A617-253D6272C4BE}" presName="node" presStyleLbl="node1" presStyleIdx="3" presStyleCnt="6" custScaleX="189481" custScaleY="199032" custLinFactNeighborX="1341" custLinFactNeighborY="21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0574B-9325-4814-BC9A-10F521886EF8}" type="pres">
      <dgm:prSet presAssocID="{F84DD043-7090-46C5-9BFF-6EABCAB7351A}" presName="sibTrans" presStyleCnt="0"/>
      <dgm:spPr/>
    </dgm:pt>
    <dgm:pt modelId="{79AB3C5D-0AFB-40F2-A28B-0FC65C44571B}" type="pres">
      <dgm:prSet presAssocID="{FCA4C4A9-CB4A-4258-8015-6F942D384DAA}" presName="node" presStyleLbl="node1" presStyleIdx="4" presStyleCnt="6" custScaleX="118654" custScaleY="155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6855E-0ED4-4349-A2E5-9C125DB9485B}" type="pres">
      <dgm:prSet presAssocID="{8E2B0148-9634-48F5-B02E-A9C6B1AE6C18}" presName="sibTrans" presStyleCnt="0"/>
      <dgm:spPr/>
    </dgm:pt>
    <dgm:pt modelId="{0BE0DC8C-01BB-446B-8338-728CCCDCD075}" type="pres">
      <dgm:prSet presAssocID="{04563236-C22E-4ECF-B566-D65FB08BBA5A}" presName="node" presStyleLbl="node1" presStyleIdx="5" presStyleCnt="6" custScaleX="116513" custScaleY="141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9DE9D2-A007-4609-819C-E2F77693C096}" type="presOf" srcId="{456E6410-728A-4A95-A617-253D6272C4BE}" destId="{C6409C17-3D33-4A7A-870A-55A6A27BF9A2}" srcOrd="0" destOrd="0" presId="urn:microsoft.com/office/officeart/2005/8/layout/default"/>
    <dgm:cxn modelId="{5F3355D3-EACC-4D12-9710-F5E6C1ED2100}" srcId="{FB76D5E0-652D-4416-B6BA-647963A38BAD}" destId="{D4BB0517-E44A-47E9-95D6-AA91F773DFD2}" srcOrd="2" destOrd="0" parTransId="{9993CD01-94A0-4EBB-91F1-997D9F0DD495}" sibTransId="{CBA604D8-825B-4967-97D8-D00464A7C033}"/>
    <dgm:cxn modelId="{E370B8A9-21E4-4BAD-AFFC-823850D236B7}" type="presOf" srcId="{DE11938B-2CBE-4601-BD44-DBD86E4700BC}" destId="{BC54D881-06DF-485F-A27A-7FD3AA63D331}" srcOrd="0" destOrd="0" presId="urn:microsoft.com/office/officeart/2005/8/layout/default"/>
    <dgm:cxn modelId="{FB4968CE-6124-4BE5-874A-B05013C2AFBC}" srcId="{FB76D5E0-652D-4416-B6BA-647963A38BAD}" destId="{FCA4C4A9-CB4A-4258-8015-6F942D384DAA}" srcOrd="4" destOrd="0" parTransId="{84187530-9378-44AB-ADE7-93E90AE1243D}" sibTransId="{8E2B0148-9634-48F5-B02E-A9C6B1AE6C18}"/>
    <dgm:cxn modelId="{5543D71C-45CC-4670-BD45-BA9AA076C638}" srcId="{FB76D5E0-652D-4416-B6BA-647963A38BAD}" destId="{04563236-C22E-4ECF-B566-D65FB08BBA5A}" srcOrd="5" destOrd="0" parTransId="{7413707A-8EAE-4A96-9C7C-8BF82995DA56}" sibTransId="{D7C70D5C-11DC-446D-BACA-256711785C0C}"/>
    <dgm:cxn modelId="{2182C0BF-3E51-439A-96BE-B9E5AA10F53E}" type="presOf" srcId="{E434482C-80AB-4CCE-989A-9F17C7B727BA}" destId="{EB4E8737-F835-4C85-B254-1585D4FEF615}" srcOrd="0" destOrd="0" presId="urn:microsoft.com/office/officeart/2005/8/layout/default"/>
    <dgm:cxn modelId="{4F4A7FD0-D60F-4B52-AB77-48EC2F71572A}" srcId="{FB76D5E0-652D-4416-B6BA-647963A38BAD}" destId="{E434482C-80AB-4CCE-989A-9F17C7B727BA}" srcOrd="1" destOrd="0" parTransId="{1A91872D-7616-411B-B3B7-ABEFF0193A43}" sibTransId="{3DABA9DA-51DC-4F69-A0CD-90B58612B34A}"/>
    <dgm:cxn modelId="{41842B81-AC09-4203-BB6A-023DD4284DB5}" type="presOf" srcId="{FB76D5E0-652D-4416-B6BA-647963A38BAD}" destId="{41F8B846-EDCC-4C50-8EC7-BC07F1B23F46}" srcOrd="0" destOrd="0" presId="urn:microsoft.com/office/officeart/2005/8/layout/default"/>
    <dgm:cxn modelId="{7BBB7967-B2FF-459F-82EA-4838FDE2C467}" type="presOf" srcId="{04563236-C22E-4ECF-B566-D65FB08BBA5A}" destId="{0BE0DC8C-01BB-446B-8338-728CCCDCD075}" srcOrd="0" destOrd="0" presId="urn:microsoft.com/office/officeart/2005/8/layout/default"/>
    <dgm:cxn modelId="{059BED4A-452E-419B-9322-78C9CEE2495C}" srcId="{FB76D5E0-652D-4416-B6BA-647963A38BAD}" destId="{DE11938B-2CBE-4601-BD44-DBD86E4700BC}" srcOrd="0" destOrd="0" parTransId="{AEE6194A-E967-43FE-ADB4-1ED5F475F26E}" sibTransId="{68EBEEEB-A85B-49D4-BC73-D58BF341A257}"/>
    <dgm:cxn modelId="{B76B3DCB-D390-4F2F-925B-387C78F66FCC}" type="presOf" srcId="{FCA4C4A9-CB4A-4258-8015-6F942D384DAA}" destId="{79AB3C5D-0AFB-40F2-A28B-0FC65C44571B}" srcOrd="0" destOrd="0" presId="urn:microsoft.com/office/officeart/2005/8/layout/default"/>
    <dgm:cxn modelId="{0702D2BF-8DB6-4540-9A10-72F81E4180A0}" srcId="{FB76D5E0-652D-4416-B6BA-647963A38BAD}" destId="{456E6410-728A-4A95-A617-253D6272C4BE}" srcOrd="3" destOrd="0" parTransId="{19342AB7-0B26-4042-A0A2-257CF39973A4}" sibTransId="{F84DD043-7090-46C5-9BFF-6EABCAB7351A}"/>
    <dgm:cxn modelId="{E1C02DCB-1A48-4C2C-9400-F2D07FF4E05F}" type="presOf" srcId="{D4BB0517-E44A-47E9-95D6-AA91F773DFD2}" destId="{A94DA2A9-4FAC-49E1-BE2B-6F9F36FA0CB8}" srcOrd="0" destOrd="0" presId="urn:microsoft.com/office/officeart/2005/8/layout/default"/>
    <dgm:cxn modelId="{05569421-64A6-41D8-BD27-606990798ED1}" type="presParOf" srcId="{41F8B846-EDCC-4C50-8EC7-BC07F1B23F46}" destId="{BC54D881-06DF-485F-A27A-7FD3AA63D331}" srcOrd="0" destOrd="0" presId="urn:microsoft.com/office/officeart/2005/8/layout/default"/>
    <dgm:cxn modelId="{7A862E57-E05E-4976-ABCF-367AEF970F20}" type="presParOf" srcId="{41F8B846-EDCC-4C50-8EC7-BC07F1B23F46}" destId="{C06AE779-F732-4AF8-9EC5-B998A438D8CE}" srcOrd="1" destOrd="0" presId="urn:microsoft.com/office/officeart/2005/8/layout/default"/>
    <dgm:cxn modelId="{65327DFF-FB1D-4496-A86D-DDC032F509E7}" type="presParOf" srcId="{41F8B846-EDCC-4C50-8EC7-BC07F1B23F46}" destId="{EB4E8737-F835-4C85-B254-1585D4FEF615}" srcOrd="2" destOrd="0" presId="urn:microsoft.com/office/officeart/2005/8/layout/default"/>
    <dgm:cxn modelId="{C82A5256-E6F9-44C5-B588-2CF3E3BA2505}" type="presParOf" srcId="{41F8B846-EDCC-4C50-8EC7-BC07F1B23F46}" destId="{D5F4CBC3-52A3-4EF7-B1DB-6D3F63B2A9D3}" srcOrd="3" destOrd="0" presId="urn:microsoft.com/office/officeart/2005/8/layout/default"/>
    <dgm:cxn modelId="{A94C3CB6-764E-4509-B490-92EBEC365AEA}" type="presParOf" srcId="{41F8B846-EDCC-4C50-8EC7-BC07F1B23F46}" destId="{A94DA2A9-4FAC-49E1-BE2B-6F9F36FA0CB8}" srcOrd="4" destOrd="0" presId="urn:microsoft.com/office/officeart/2005/8/layout/default"/>
    <dgm:cxn modelId="{6BC67E37-AB7A-47D5-9042-C413BAF8403A}" type="presParOf" srcId="{41F8B846-EDCC-4C50-8EC7-BC07F1B23F46}" destId="{A8E3EE5B-F0D7-4246-9D1D-7DA1435604AB}" srcOrd="5" destOrd="0" presId="urn:microsoft.com/office/officeart/2005/8/layout/default"/>
    <dgm:cxn modelId="{0A241048-2FB9-407D-BAEF-B54BB7886F70}" type="presParOf" srcId="{41F8B846-EDCC-4C50-8EC7-BC07F1B23F46}" destId="{C6409C17-3D33-4A7A-870A-55A6A27BF9A2}" srcOrd="6" destOrd="0" presId="urn:microsoft.com/office/officeart/2005/8/layout/default"/>
    <dgm:cxn modelId="{E84E66AE-65FB-4525-A1A0-C5E664A6B999}" type="presParOf" srcId="{41F8B846-EDCC-4C50-8EC7-BC07F1B23F46}" destId="{8D20574B-9325-4814-BC9A-10F521886EF8}" srcOrd="7" destOrd="0" presId="urn:microsoft.com/office/officeart/2005/8/layout/default"/>
    <dgm:cxn modelId="{B60F390D-0B1A-42A2-9666-9CB8AD913D76}" type="presParOf" srcId="{41F8B846-EDCC-4C50-8EC7-BC07F1B23F46}" destId="{79AB3C5D-0AFB-40F2-A28B-0FC65C44571B}" srcOrd="8" destOrd="0" presId="urn:microsoft.com/office/officeart/2005/8/layout/default"/>
    <dgm:cxn modelId="{7D2EF8B2-AAD2-4FFE-AC73-177D5E6DFD26}" type="presParOf" srcId="{41F8B846-EDCC-4C50-8EC7-BC07F1B23F46}" destId="{24C6855E-0ED4-4349-A2E5-9C125DB9485B}" srcOrd="9" destOrd="0" presId="urn:microsoft.com/office/officeart/2005/8/layout/default"/>
    <dgm:cxn modelId="{3DF80C15-73CC-4A1D-879E-EDDC098E120C}" type="presParOf" srcId="{41F8B846-EDCC-4C50-8EC7-BC07F1B23F46}" destId="{0BE0DC8C-01BB-446B-8338-728CCCDCD075}" srcOrd="10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0BE681-453E-4FC7-B675-7B06B6AEF82B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899A80-0C71-4FB7-8EBD-377BE3919B03}">
      <dgm:prSet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Вивчено актуальність </a:t>
          </a:r>
          <a:r>
            <a:rPr lang="uk-UA" sz="2000" i="0" dirty="0" smtClean="0">
              <a:latin typeface="Times New Roman" pitchFamily="18" charset="0"/>
              <a:cs typeface="Times New Roman" pitchFamily="18" charset="0"/>
            </a:rPr>
            <a:t>створення Центру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, зібрано статистичні дані для аргументації необхідності відкриття Центру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8E23E83-05BF-46D5-B14D-E0302BFD2556}" type="parTrans" cxnId="{EAADEFB4-DBDA-4BD7-AFB8-AD65F8D61880}">
      <dgm:prSet/>
      <dgm:spPr/>
      <dgm:t>
        <a:bodyPr/>
        <a:lstStyle/>
        <a:p>
          <a:endParaRPr lang="ru-RU"/>
        </a:p>
      </dgm:t>
    </dgm:pt>
    <dgm:pt modelId="{77FD0147-A1A4-4A36-B3AD-057376DE7FF9}" type="sibTrans" cxnId="{EAADEFB4-DBDA-4BD7-AFB8-AD65F8D61880}">
      <dgm:prSet/>
      <dgm:spPr/>
      <dgm:t>
        <a:bodyPr/>
        <a:lstStyle/>
        <a:p>
          <a:endParaRPr lang="ru-RU"/>
        </a:p>
      </dgm:t>
    </dgm:pt>
    <dgm:pt modelId="{5E26B6B7-A74E-4D96-8A43-B8DA5D785636}">
      <dgm:prSet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Погоджено з головою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Бочечківськї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ОТГ та депутатським складом виділення приміщення для відкриття Центру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B67D9A7-7A80-4698-9A66-E09273BA3185}" type="parTrans" cxnId="{5E0652FC-3412-45D2-949D-51E2245912E4}">
      <dgm:prSet/>
      <dgm:spPr/>
      <dgm:t>
        <a:bodyPr/>
        <a:lstStyle/>
        <a:p>
          <a:endParaRPr lang="ru-RU"/>
        </a:p>
      </dgm:t>
    </dgm:pt>
    <dgm:pt modelId="{EEB07607-34EC-430A-A032-526A253CDEDD}" type="sibTrans" cxnId="{5E0652FC-3412-45D2-949D-51E2245912E4}">
      <dgm:prSet/>
      <dgm:spPr/>
      <dgm:t>
        <a:bodyPr/>
        <a:lstStyle/>
        <a:p>
          <a:endParaRPr lang="ru-RU"/>
        </a:p>
      </dgm:t>
    </dgm:pt>
    <dgm:pt modelId="{4516E11C-B1FC-4F69-A0C7-158D0442375B}">
      <dgm:prSet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Розроблена та затверджена програма розвитку паліативної допомоги в районі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4D9D58A-502C-4454-9A7C-18AA80B9C8FB}" type="parTrans" cxnId="{6A8D190E-0288-4F07-B43B-08B0122242DC}">
      <dgm:prSet/>
      <dgm:spPr/>
      <dgm:t>
        <a:bodyPr/>
        <a:lstStyle/>
        <a:p>
          <a:endParaRPr lang="ru-RU"/>
        </a:p>
      </dgm:t>
    </dgm:pt>
    <dgm:pt modelId="{6F54FC87-66B5-41DD-8BEC-04490814F14C}" type="sibTrans" cxnId="{6A8D190E-0288-4F07-B43B-08B0122242DC}">
      <dgm:prSet/>
      <dgm:spPr/>
      <dgm:t>
        <a:bodyPr/>
        <a:lstStyle/>
        <a:p>
          <a:endParaRPr lang="ru-RU"/>
        </a:p>
      </dgm:t>
    </dgm:pt>
    <dgm:pt modelId="{3F22AED7-2589-414E-B9A6-89AB69105869}">
      <dgm:prSet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Розпочато виготовлення проектно-кошторисної документації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505401C-71FE-4C94-87E9-EDBCDCBBE45F}" type="parTrans" cxnId="{02E32E17-7D5D-4BD4-9B2B-D3ADF88D0A37}">
      <dgm:prSet/>
      <dgm:spPr/>
      <dgm:t>
        <a:bodyPr/>
        <a:lstStyle/>
        <a:p>
          <a:endParaRPr lang="ru-RU"/>
        </a:p>
      </dgm:t>
    </dgm:pt>
    <dgm:pt modelId="{AE848F2C-53B3-4286-91B3-5415C23591A3}" type="sibTrans" cxnId="{02E32E17-7D5D-4BD4-9B2B-D3ADF88D0A37}">
      <dgm:prSet/>
      <dgm:spPr/>
      <dgm:t>
        <a:bodyPr/>
        <a:lstStyle/>
        <a:p>
          <a:endParaRPr lang="ru-RU"/>
        </a:p>
      </dgm:t>
    </dgm:pt>
    <dgm:pt modelId="{EFD54BF8-ACF0-4E58-AE12-E0DA6D712CE8}" type="pres">
      <dgm:prSet presAssocID="{700BE681-453E-4FC7-B675-7B06B6AEF8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A1B046-E3F3-465C-8A20-468D7FDC774C}" type="pres">
      <dgm:prSet presAssocID="{3F22AED7-2589-414E-B9A6-89AB69105869}" presName="root" presStyleCnt="0"/>
      <dgm:spPr/>
    </dgm:pt>
    <dgm:pt modelId="{C54A50C4-EABE-4832-860E-EC71910DDD6F}" type="pres">
      <dgm:prSet presAssocID="{3F22AED7-2589-414E-B9A6-89AB69105869}" presName="rootComposite" presStyleCnt="0"/>
      <dgm:spPr/>
    </dgm:pt>
    <dgm:pt modelId="{80094685-CD32-4CDC-940E-FD1FEBAFDDFC}" type="pres">
      <dgm:prSet presAssocID="{3F22AED7-2589-414E-B9A6-89AB69105869}" presName="rootText" presStyleLbl="node1" presStyleIdx="0" presStyleCnt="4" custScaleY="419905" custLinFactX="194876" custLinFactNeighborX="200000" custLinFactNeighborY="-788"/>
      <dgm:spPr/>
    </dgm:pt>
    <dgm:pt modelId="{98222132-A82B-47A8-8CF7-D258C2701D75}" type="pres">
      <dgm:prSet presAssocID="{3F22AED7-2589-414E-B9A6-89AB69105869}" presName="rootConnector" presStyleLbl="node1" presStyleIdx="0" presStyleCnt="4"/>
      <dgm:spPr/>
    </dgm:pt>
    <dgm:pt modelId="{0985D925-7A49-4CE2-BC0B-A6DFB0F9482D}" type="pres">
      <dgm:prSet presAssocID="{3F22AED7-2589-414E-B9A6-89AB69105869}" presName="childShape" presStyleCnt="0"/>
      <dgm:spPr/>
    </dgm:pt>
    <dgm:pt modelId="{C4424907-19DC-4D6D-A84C-AF4F01E30CA4}" type="pres">
      <dgm:prSet presAssocID="{4516E11C-B1FC-4F69-A0C7-158D0442375B}" presName="root" presStyleCnt="0"/>
      <dgm:spPr/>
    </dgm:pt>
    <dgm:pt modelId="{A6A0E0AB-99B6-40B4-A9A8-4B810F2A2EEB}" type="pres">
      <dgm:prSet presAssocID="{4516E11C-B1FC-4F69-A0C7-158D0442375B}" presName="rootComposite" presStyleCnt="0"/>
      <dgm:spPr/>
    </dgm:pt>
    <dgm:pt modelId="{76378116-B755-4730-AF60-C0C1EC2B656F}" type="pres">
      <dgm:prSet presAssocID="{4516E11C-B1FC-4F69-A0C7-158D0442375B}" presName="rootText" presStyleLbl="node1" presStyleIdx="1" presStyleCnt="4" custScaleY="426318" custLinFactX="57484" custLinFactNeighborX="100000" custLinFactNeighborY="-4611"/>
      <dgm:spPr/>
    </dgm:pt>
    <dgm:pt modelId="{2B1CB9DE-7042-4A8C-A926-F74B9C8EE9CE}" type="pres">
      <dgm:prSet presAssocID="{4516E11C-B1FC-4F69-A0C7-158D0442375B}" presName="rootConnector" presStyleLbl="node1" presStyleIdx="1" presStyleCnt="4"/>
      <dgm:spPr/>
    </dgm:pt>
    <dgm:pt modelId="{8DA74B27-0112-4FEE-AC8B-C25C4C6136EE}" type="pres">
      <dgm:prSet presAssocID="{4516E11C-B1FC-4F69-A0C7-158D0442375B}" presName="childShape" presStyleCnt="0"/>
      <dgm:spPr/>
    </dgm:pt>
    <dgm:pt modelId="{86037734-3013-4C13-A9A4-82CA12DECFE3}" type="pres">
      <dgm:prSet presAssocID="{5E26B6B7-A74E-4D96-8A43-B8DA5D785636}" presName="root" presStyleCnt="0"/>
      <dgm:spPr/>
    </dgm:pt>
    <dgm:pt modelId="{2958CA32-A421-41D8-A7CE-4AA64027F6E8}" type="pres">
      <dgm:prSet presAssocID="{5E26B6B7-A74E-4D96-8A43-B8DA5D785636}" presName="rootComposite" presStyleCnt="0"/>
      <dgm:spPr/>
    </dgm:pt>
    <dgm:pt modelId="{82E8455C-0517-416B-9C76-40171ACDCAB3}" type="pres">
      <dgm:prSet presAssocID="{5E26B6B7-A74E-4D96-8A43-B8DA5D785636}" presName="rootText" presStyleLbl="node1" presStyleIdx="2" presStyleCnt="4" custScaleX="108682" custScaleY="432096" custLinFactNeighborX="-91189" custLinFactNeighborY="1950"/>
      <dgm:spPr/>
    </dgm:pt>
    <dgm:pt modelId="{66F3E72B-16BC-46B2-B56D-749D6C66A0CA}" type="pres">
      <dgm:prSet presAssocID="{5E26B6B7-A74E-4D96-8A43-B8DA5D785636}" presName="rootConnector" presStyleLbl="node1" presStyleIdx="2" presStyleCnt="4"/>
      <dgm:spPr/>
    </dgm:pt>
    <dgm:pt modelId="{E2F92675-CD98-4591-B420-30847906D0A7}" type="pres">
      <dgm:prSet presAssocID="{5E26B6B7-A74E-4D96-8A43-B8DA5D785636}" presName="childShape" presStyleCnt="0"/>
      <dgm:spPr/>
    </dgm:pt>
    <dgm:pt modelId="{3D78EA45-D2C5-4376-9CCE-A63592575190}" type="pres">
      <dgm:prSet presAssocID="{A5899A80-0C71-4FB7-8EBD-377BE3919B03}" presName="root" presStyleCnt="0"/>
      <dgm:spPr/>
    </dgm:pt>
    <dgm:pt modelId="{4871DC94-0DB6-4CE2-9363-9ABE90E30DEE}" type="pres">
      <dgm:prSet presAssocID="{A5899A80-0C71-4FB7-8EBD-377BE3919B03}" presName="rootComposite" presStyleCnt="0"/>
      <dgm:spPr/>
    </dgm:pt>
    <dgm:pt modelId="{3C95ED60-CC78-4180-AD84-F52160E51ABC}" type="pres">
      <dgm:prSet presAssocID="{A5899A80-0C71-4FB7-8EBD-377BE3919B03}" presName="rootText" presStyleLbl="node1" presStyleIdx="3" presStyleCnt="4" custScaleX="124749" custScaleY="438155" custLinFactX="-162714" custLinFactNeighborX="-200000" custLinFactNeighborY="-6319"/>
      <dgm:spPr/>
    </dgm:pt>
    <dgm:pt modelId="{A108080A-C186-40E6-8C96-2231AB7CFF83}" type="pres">
      <dgm:prSet presAssocID="{A5899A80-0C71-4FB7-8EBD-377BE3919B03}" presName="rootConnector" presStyleLbl="node1" presStyleIdx="3" presStyleCnt="4"/>
      <dgm:spPr/>
    </dgm:pt>
    <dgm:pt modelId="{F79D062B-F9FC-44A7-8CD9-1C2450E6210A}" type="pres">
      <dgm:prSet presAssocID="{A5899A80-0C71-4FB7-8EBD-377BE3919B03}" presName="childShape" presStyleCnt="0"/>
      <dgm:spPr/>
    </dgm:pt>
  </dgm:ptLst>
  <dgm:cxnLst>
    <dgm:cxn modelId="{5E0652FC-3412-45D2-949D-51E2245912E4}" srcId="{700BE681-453E-4FC7-B675-7B06B6AEF82B}" destId="{5E26B6B7-A74E-4D96-8A43-B8DA5D785636}" srcOrd="2" destOrd="0" parTransId="{3B67D9A7-7A80-4698-9A66-E09273BA3185}" sibTransId="{EEB07607-34EC-430A-A032-526A253CDEDD}"/>
    <dgm:cxn modelId="{A7ADFFAA-F7AF-47BA-838B-D599DCDA6130}" type="presOf" srcId="{3F22AED7-2589-414E-B9A6-89AB69105869}" destId="{80094685-CD32-4CDC-940E-FD1FEBAFDDFC}" srcOrd="0" destOrd="0" presId="urn:microsoft.com/office/officeart/2005/8/layout/hierarchy3"/>
    <dgm:cxn modelId="{6A8D190E-0288-4F07-B43B-08B0122242DC}" srcId="{700BE681-453E-4FC7-B675-7B06B6AEF82B}" destId="{4516E11C-B1FC-4F69-A0C7-158D0442375B}" srcOrd="1" destOrd="0" parTransId="{C4D9D58A-502C-4454-9A7C-18AA80B9C8FB}" sibTransId="{6F54FC87-66B5-41DD-8BEC-04490814F14C}"/>
    <dgm:cxn modelId="{2A2415DA-6ABB-4CD2-949F-3CF8CA36B94D}" type="presOf" srcId="{700BE681-453E-4FC7-B675-7B06B6AEF82B}" destId="{EFD54BF8-ACF0-4E58-AE12-E0DA6D712CE8}" srcOrd="0" destOrd="0" presId="urn:microsoft.com/office/officeart/2005/8/layout/hierarchy3"/>
    <dgm:cxn modelId="{DB667F85-B7B6-4340-889A-252B0742A13F}" type="presOf" srcId="{4516E11C-B1FC-4F69-A0C7-158D0442375B}" destId="{2B1CB9DE-7042-4A8C-A926-F74B9C8EE9CE}" srcOrd="1" destOrd="0" presId="urn:microsoft.com/office/officeart/2005/8/layout/hierarchy3"/>
    <dgm:cxn modelId="{73D58CFE-937B-4E14-B458-46105D6DC685}" type="presOf" srcId="{A5899A80-0C71-4FB7-8EBD-377BE3919B03}" destId="{A108080A-C186-40E6-8C96-2231AB7CFF83}" srcOrd="1" destOrd="0" presId="urn:microsoft.com/office/officeart/2005/8/layout/hierarchy3"/>
    <dgm:cxn modelId="{67219F38-D625-470B-A762-FDE0445DC3E9}" type="presOf" srcId="{5E26B6B7-A74E-4D96-8A43-B8DA5D785636}" destId="{66F3E72B-16BC-46B2-B56D-749D6C66A0CA}" srcOrd="1" destOrd="0" presId="urn:microsoft.com/office/officeart/2005/8/layout/hierarchy3"/>
    <dgm:cxn modelId="{25D6BC65-40DA-413E-8C9B-1EBA8D6F1877}" type="presOf" srcId="{3F22AED7-2589-414E-B9A6-89AB69105869}" destId="{98222132-A82B-47A8-8CF7-D258C2701D75}" srcOrd="1" destOrd="0" presId="urn:microsoft.com/office/officeart/2005/8/layout/hierarchy3"/>
    <dgm:cxn modelId="{0EA1ADF6-033D-4F92-88FB-3BC413D6A262}" type="presOf" srcId="{5E26B6B7-A74E-4D96-8A43-B8DA5D785636}" destId="{82E8455C-0517-416B-9C76-40171ACDCAB3}" srcOrd="0" destOrd="0" presId="urn:microsoft.com/office/officeart/2005/8/layout/hierarchy3"/>
    <dgm:cxn modelId="{02E32E17-7D5D-4BD4-9B2B-D3ADF88D0A37}" srcId="{700BE681-453E-4FC7-B675-7B06B6AEF82B}" destId="{3F22AED7-2589-414E-B9A6-89AB69105869}" srcOrd="0" destOrd="0" parTransId="{7505401C-71FE-4C94-87E9-EDBCDCBBE45F}" sibTransId="{AE848F2C-53B3-4286-91B3-5415C23591A3}"/>
    <dgm:cxn modelId="{EAADEFB4-DBDA-4BD7-AFB8-AD65F8D61880}" srcId="{700BE681-453E-4FC7-B675-7B06B6AEF82B}" destId="{A5899A80-0C71-4FB7-8EBD-377BE3919B03}" srcOrd="3" destOrd="0" parTransId="{F8E23E83-05BF-46D5-B14D-E0302BFD2556}" sibTransId="{77FD0147-A1A4-4A36-B3AD-057376DE7FF9}"/>
    <dgm:cxn modelId="{FD0CA0A9-202A-47CF-93DC-3FEA2C488A0D}" type="presOf" srcId="{A5899A80-0C71-4FB7-8EBD-377BE3919B03}" destId="{3C95ED60-CC78-4180-AD84-F52160E51ABC}" srcOrd="0" destOrd="0" presId="urn:microsoft.com/office/officeart/2005/8/layout/hierarchy3"/>
    <dgm:cxn modelId="{8C5BF999-5256-415F-B3B4-2B335100CFAE}" type="presOf" srcId="{4516E11C-B1FC-4F69-A0C7-158D0442375B}" destId="{76378116-B755-4730-AF60-C0C1EC2B656F}" srcOrd="0" destOrd="0" presId="urn:microsoft.com/office/officeart/2005/8/layout/hierarchy3"/>
    <dgm:cxn modelId="{9506BD30-EFD1-4FC9-AE06-7E7A62B32305}" type="presParOf" srcId="{EFD54BF8-ACF0-4E58-AE12-E0DA6D712CE8}" destId="{8BA1B046-E3F3-465C-8A20-468D7FDC774C}" srcOrd="0" destOrd="0" presId="urn:microsoft.com/office/officeart/2005/8/layout/hierarchy3"/>
    <dgm:cxn modelId="{01980849-095E-4DA6-9B76-0A9A3294C5BA}" type="presParOf" srcId="{8BA1B046-E3F3-465C-8A20-468D7FDC774C}" destId="{C54A50C4-EABE-4832-860E-EC71910DDD6F}" srcOrd="0" destOrd="0" presId="urn:microsoft.com/office/officeart/2005/8/layout/hierarchy3"/>
    <dgm:cxn modelId="{1A727484-460F-4188-BE7C-0F86FE096F7C}" type="presParOf" srcId="{C54A50C4-EABE-4832-860E-EC71910DDD6F}" destId="{80094685-CD32-4CDC-940E-FD1FEBAFDDFC}" srcOrd="0" destOrd="0" presId="urn:microsoft.com/office/officeart/2005/8/layout/hierarchy3"/>
    <dgm:cxn modelId="{8B52433E-EACD-4C54-8AE1-FEE3F97665B2}" type="presParOf" srcId="{C54A50C4-EABE-4832-860E-EC71910DDD6F}" destId="{98222132-A82B-47A8-8CF7-D258C2701D75}" srcOrd="1" destOrd="0" presId="urn:microsoft.com/office/officeart/2005/8/layout/hierarchy3"/>
    <dgm:cxn modelId="{CC84576F-523D-45BA-9CCF-6DA21C3CEBDB}" type="presParOf" srcId="{8BA1B046-E3F3-465C-8A20-468D7FDC774C}" destId="{0985D925-7A49-4CE2-BC0B-A6DFB0F9482D}" srcOrd="1" destOrd="0" presId="urn:microsoft.com/office/officeart/2005/8/layout/hierarchy3"/>
    <dgm:cxn modelId="{60BBEC67-CBCE-4BD5-9861-E8787BB59249}" type="presParOf" srcId="{EFD54BF8-ACF0-4E58-AE12-E0DA6D712CE8}" destId="{C4424907-19DC-4D6D-A84C-AF4F01E30CA4}" srcOrd="1" destOrd="0" presId="urn:microsoft.com/office/officeart/2005/8/layout/hierarchy3"/>
    <dgm:cxn modelId="{E318F222-2A95-41B7-A5B5-E1A41053401B}" type="presParOf" srcId="{C4424907-19DC-4D6D-A84C-AF4F01E30CA4}" destId="{A6A0E0AB-99B6-40B4-A9A8-4B810F2A2EEB}" srcOrd="0" destOrd="0" presId="urn:microsoft.com/office/officeart/2005/8/layout/hierarchy3"/>
    <dgm:cxn modelId="{69FAAE92-2847-4CE9-A07A-65ACCE896C93}" type="presParOf" srcId="{A6A0E0AB-99B6-40B4-A9A8-4B810F2A2EEB}" destId="{76378116-B755-4730-AF60-C0C1EC2B656F}" srcOrd="0" destOrd="0" presId="urn:microsoft.com/office/officeart/2005/8/layout/hierarchy3"/>
    <dgm:cxn modelId="{A0744784-36ED-4568-A55E-C1D11FE0B3E2}" type="presParOf" srcId="{A6A0E0AB-99B6-40B4-A9A8-4B810F2A2EEB}" destId="{2B1CB9DE-7042-4A8C-A926-F74B9C8EE9CE}" srcOrd="1" destOrd="0" presId="urn:microsoft.com/office/officeart/2005/8/layout/hierarchy3"/>
    <dgm:cxn modelId="{8C793EB1-7DEB-4C6B-9A0C-E767403113E5}" type="presParOf" srcId="{C4424907-19DC-4D6D-A84C-AF4F01E30CA4}" destId="{8DA74B27-0112-4FEE-AC8B-C25C4C6136EE}" srcOrd="1" destOrd="0" presId="urn:microsoft.com/office/officeart/2005/8/layout/hierarchy3"/>
    <dgm:cxn modelId="{ACEE91A5-DBAE-4DC5-81D9-65FBE63FC5AF}" type="presParOf" srcId="{EFD54BF8-ACF0-4E58-AE12-E0DA6D712CE8}" destId="{86037734-3013-4C13-A9A4-82CA12DECFE3}" srcOrd="2" destOrd="0" presId="urn:microsoft.com/office/officeart/2005/8/layout/hierarchy3"/>
    <dgm:cxn modelId="{14C3566F-59A3-441D-93D1-C7C8096532C4}" type="presParOf" srcId="{86037734-3013-4C13-A9A4-82CA12DECFE3}" destId="{2958CA32-A421-41D8-A7CE-4AA64027F6E8}" srcOrd="0" destOrd="0" presId="urn:microsoft.com/office/officeart/2005/8/layout/hierarchy3"/>
    <dgm:cxn modelId="{AB0C9DCB-1586-40CE-B584-CD45DA53BF6E}" type="presParOf" srcId="{2958CA32-A421-41D8-A7CE-4AA64027F6E8}" destId="{82E8455C-0517-416B-9C76-40171ACDCAB3}" srcOrd="0" destOrd="0" presId="urn:microsoft.com/office/officeart/2005/8/layout/hierarchy3"/>
    <dgm:cxn modelId="{3A5DEB2D-C034-4862-8F34-6EF433B8012E}" type="presParOf" srcId="{2958CA32-A421-41D8-A7CE-4AA64027F6E8}" destId="{66F3E72B-16BC-46B2-B56D-749D6C66A0CA}" srcOrd="1" destOrd="0" presId="urn:microsoft.com/office/officeart/2005/8/layout/hierarchy3"/>
    <dgm:cxn modelId="{AAB8996C-C54E-4BB8-8B33-7C353B7F2582}" type="presParOf" srcId="{86037734-3013-4C13-A9A4-82CA12DECFE3}" destId="{E2F92675-CD98-4591-B420-30847906D0A7}" srcOrd="1" destOrd="0" presId="urn:microsoft.com/office/officeart/2005/8/layout/hierarchy3"/>
    <dgm:cxn modelId="{4E87EE54-6FAA-47E4-88CC-6117050A15E6}" type="presParOf" srcId="{EFD54BF8-ACF0-4E58-AE12-E0DA6D712CE8}" destId="{3D78EA45-D2C5-4376-9CCE-A63592575190}" srcOrd="3" destOrd="0" presId="urn:microsoft.com/office/officeart/2005/8/layout/hierarchy3"/>
    <dgm:cxn modelId="{99480601-15EB-45F7-B42C-D9689233FFC2}" type="presParOf" srcId="{3D78EA45-D2C5-4376-9CCE-A63592575190}" destId="{4871DC94-0DB6-4CE2-9363-9ABE90E30DEE}" srcOrd="0" destOrd="0" presId="urn:microsoft.com/office/officeart/2005/8/layout/hierarchy3"/>
    <dgm:cxn modelId="{3700B870-D8D2-4743-A3C6-5B83E1905A81}" type="presParOf" srcId="{4871DC94-0DB6-4CE2-9363-9ABE90E30DEE}" destId="{3C95ED60-CC78-4180-AD84-F52160E51ABC}" srcOrd="0" destOrd="0" presId="urn:microsoft.com/office/officeart/2005/8/layout/hierarchy3"/>
    <dgm:cxn modelId="{4D6B36B0-AACF-4273-A61A-EACA54720776}" type="presParOf" srcId="{4871DC94-0DB6-4CE2-9363-9ABE90E30DEE}" destId="{A108080A-C186-40E6-8C96-2231AB7CFF83}" srcOrd="1" destOrd="0" presId="urn:microsoft.com/office/officeart/2005/8/layout/hierarchy3"/>
    <dgm:cxn modelId="{CDEC6B91-4295-4DAE-B0D5-AD2139A30BD4}" type="presParOf" srcId="{3D78EA45-D2C5-4376-9CCE-A63592575190}" destId="{F79D062B-F9FC-44A7-8CD9-1C2450E6210A}" srcOrd="1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6CC92-8642-4875-830E-8748EDD30C1D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22729-23FD-4942-94D0-CBC9395CFA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22729-23FD-4942-94D0-CBC9395CFAB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1DE-428A-4DBE-8A9D-87BD5F0BA504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E884-F7BC-42ED-A4CA-8B07D8539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1DE-428A-4DBE-8A9D-87BD5F0BA504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E884-F7BC-42ED-A4CA-8B07D8539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1DE-428A-4DBE-8A9D-87BD5F0BA504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E884-F7BC-42ED-A4CA-8B07D8539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1DE-428A-4DBE-8A9D-87BD5F0BA504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E884-F7BC-42ED-A4CA-8B07D8539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1DE-428A-4DBE-8A9D-87BD5F0BA504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E884-F7BC-42ED-A4CA-8B07D8539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1DE-428A-4DBE-8A9D-87BD5F0BA504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E884-F7BC-42ED-A4CA-8B07D8539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1DE-428A-4DBE-8A9D-87BD5F0BA504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E884-F7BC-42ED-A4CA-8B07D8539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1DE-428A-4DBE-8A9D-87BD5F0BA504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E884-F7BC-42ED-A4CA-8B07D8539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1DE-428A-4DBE-8A9D-87BD5F0BA504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E884-F7BC-42ED-A4CA-8B07D8539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1DE-428A-4DBE-8A9D-87BD5F0BA504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E884-F7BC-42ED-A4CA-8B07D8539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1DE-428A-4DBE-8A9D-87BD5F0BA504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BE884-F7BC-42ED-A4CA-8B07D85390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761DE-428A-4DBE-8A9D-87BD5F0BA504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BE884-F7BC-42ED-A4CA-8B07D85390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286015"/>
          </a:xfrm>
        </p:spPr>
        <p:txBody>
          <a:bodyPr>
            <a:normAutofit fontScale="90000"/>
          </a:bodyPr>
          <a:lstStyle/>
          <a:p>
            <a:r>
              <a:rPr lang="uk-UA" sz="5300" b="1" dirty="0">
                <a:latin typeface="Times New Roman" pitchFamily="18" charset="0"/>
                <a:cs typeface="Times New Roman" pitchFamily="18" charset="0"/>
              </a:rPr>
              <a:t>КОРОТКО ПРО </a:t>
            </a:r>
            <a:r>
              <a:rPr lang="uk-UA" sz="5300" b="1" dirty="0" smtClean="0">
                <a:latin typeface="Times New Roman" pitchFamily="18" charset="0"/>
                <a:cs typeface="Times New Roman" pitchFamily="18" charset="0"/>
              </a:rPr>
              <a:t>НАС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команду громадської організації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Філософія здоров’я», членом якої є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2428868"/>
            <a:ext cx="5072098" cy="400052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6200" dirty="0" smtClean="0">
                <a:solidFill>
                  <a:srgbClr val="1D2129"/>
                </a:solidFill>
                <a:latin typeface="Times New Roman"/>
                <a:ea typeface="Calibri"/>
                <a:cs typeface="Times New Roman"/>
              </a:rPr>
              <a:t>	</a:t>
            </a:r>
            <a:endParaRPr lang="ru-RU" sz="96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026" name="Picture 2" descr="F:\Створення Хоспісу\Фото 2017\Круглий стіл\20767924_867614303397263_8646058258289956498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071810"/>
            <a:ext cx="3429024" cy="264320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929058" y="2285992"/>
            <a:ext cx="500066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1D212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Основне завдання організації інформування населення про систему громадського здоров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1D2129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1D212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як однієї з найбільших цінностей суспільства та необхідної умови соціально-економічного розвитку країни; сприяння розвитку системи паліативної допомоги в регіоні, яка забезпечить професійний догляд та підтримку невиліковно хворим, які її потребують; правовий супровід випадків порушення медичних прав громадян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створення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ЦЕНТРУ РЕАБІЛІТАЦІЇ З ПАЛІАТИВНИМ ВІДДІЛЕННЯМ ТА ВИЇЗНИМИ БРИГАДАМИ </a:t>
            </a: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(надання допомоги вдома)</a:t>
            </a: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для обслуговування мешканців Конотопського госпітального округу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АКТУАЛЬНІСТЬ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станом на квітень 2018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року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м. Конотопі та районі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2468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хворих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потребують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спеціалізованої допомоги та підтримки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ДІЯЛЬНІСТЬ ЦЕНТРУ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МІСЦЕ РОЗТАШУВАННЯ ЦЕНТРУ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wp_ss_20180315_000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600200"/>
            <a:ext cx="8215370" cy="4972072"/>
          </a:xfrm>
        </p:spPr>
      </p:pic>
      <p:sp>
        <p:nvSpPr>
          <p:cNvPr id="5" name="TextBox 4"/>
          <p:cNvSpPr txBox="1"/>
          <p:nvPr/>
        </p:nvSpPr>
        <p:spPr>
          <a:xfrm>
            <a:off x="5286380" y="5286388"/>
            <a:ext cx="3429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Сумська область </a:t>
            </a: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Конотопський район</a:t>
            </a: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Бочечківська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ОТГ</a:t>
            </a: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Приміщення лікарні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uk-UA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5300" b="1" dirty="0" smtClean="0">
                <a:latin typeface="Times New Roman" pitchFamily="18" charset="0"/>
                <a:cs typeface="Times New Roman" pitchFamily="18" charset="0"/>
              </a:rPr>
              <a:t>ЕТАПИ РОЗВИТКУ ПРОЕКТУ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500" y="2332038"/>
          <a:ext cx="8229600" cy="4240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ПОТРЕБА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Необхідні кошти для проведення капітального ремонту приміщення, закупівлю спеціалізованого обладнання </a:t>
            </a:r>
          </a:p>
          <a:p>
            <a:pPr algn="ctr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для того, щоб підтримати тяжкохвору людину та її близьких і реалізувати право кожної людини на гідну смерть </a:t>
            </a:r>
          </a:p>
          <a:p>
            <a:pPr algn="ctr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Лісабонська декларація стосовно прав пацієнта)</a:t>
            </a:r>
            <a:endParaRPr lang="ru-RU" sz="280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267</Words>
  <Application>Microsoft Office PowerPoint</Application>
  <PresentationFormat>Экран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КОРОТКО ПРО НАС  про команду громадської організації  «Філософія здоров’я», членом якої є я </vt:lpstr>
      <vt:lpstr>ПРОЕКТ</vt:lpstr>
      <vt:lpstr>АКТУАЛЬНІСТЬ</vt:lpstr>
      <vt:lpstr>ДІЯЛЬНІСТЬ ЦЕНТРУ</vt:lpstr>
      <vt:lpstr>МІСЦЕ РОЗТАШУВАННЯ ЦЕНТРУ</vt:lpstr>
      <vt:lpstr> ЕТАПИ РОЗВИТКУ ПРОЕКТУ  </vt:lpstr>
      <vt:lpstr>ПОТРЕБА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КОРОТКО ПРО НАС  про команду громадської організації «Філософія здоров’я», членом якої є я</dc:title>
  <dc:creator>ОКСАНА</dc:creator>
  <cp:lastModifiedBy>ОКСАНА</cp:lastModifiedBy>
  <cp:revision>10</cp:revision>
  <dcterms:created xsi:type="dcterms:W3CDTF">2018-04-30T18:50:07Z</dcterms:created>
  <dcterms:modified xsi:type="dcterms:W3CDTF">2018-04-30T20:21:00Z</dcterms:modified>
</cp:coreProperties>
</file>