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4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1568B1A-80D2-4D47-83C9-432CC3744EB3}" type="datetimeFigureOut">
              <a:rPr lang="ru-RU" smtClean="0"/>
              <a:t>10.05.2019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170F-952D-419E-8254-73DCC1E4FCCC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708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8B1A-80D2-4D47-83C9-432CC3744EB3}" type="datetimeFigureOut">
              <a:rPr lang="ru-RU" smtClean="0"/>
              <a:t>10.05.2019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170F-952D-419E-8254-73DCC1E4F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32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8B1A-80D2-4D47-83C9-432CC3744EB3}" type="datetimeFigureOut">
              <a:rPr lang="ru-RU" smtClean="0"/>
              <a:t>10.05.2019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170F-952D-419E-8254-73DCC1E4FCCC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8690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8B1A-80D2-4D47-83C9-432CC3744EB3}" type="datetimeFigureOut">
              <a:rPr lang="ru-RU" smtClean="0"/>
              <a:t>10.05.2019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170F-952D-419E-8254-73DCC1E4F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065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8B1A-80D2-4D47-83C9-432CC3744EB3}" type="datetimeFigureOut">
              <a:rPr lang="ru-RU" smtClean="0"/>
              <a:t>10.05.2019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170F-952D-419E-8254-73DCC1E4FCCC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635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8B1A-80D2-4D47-83C9-432CC3744EB3}" type="datetimeFigureOut">
              <a:rPr lang="ru-RU" smtClean="0"/>
              <a:t>10.05.2019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170F-952D-419E-8254-73DCC1E4F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394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8B1A-80D2-4D47-83C9-432CC3744EB3}" type="datetimeFigureOut">
              <a:rPr lang="ru-RU" smtClean="0"/>
              <a:t>10.05.2019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170F-952D-419E-8254-73DCC1E4F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872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8B1A-80D2-4D47-83C9-432CC3744EB3}" type="datetimeFigureOut">
              <a:rPr lang="ru-RU" smtClean="0"/>
              <a:t>10.05.2019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170F-952D-419E-8254-73DCC1E4F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693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8B1A-80D2-4D47-83C9-432CC3744EB3}" type="datetimeFigureOut">
              <a:rPr lang="ru-RU" smtClean="0"/>
              <a:t>10.05.2019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170F-952D-419E-8254-73DCC1E4F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756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8B1A-80D2-4D47-83C9-432CC3744EB3}" type="datetimeFigureOut">
              <a:rPr lang="ru-RU" smtClean="0"/>
              <a:t>10.05.2019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170F-952D-419E-8254-73DCC1E4F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985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68B1A-80D2-4D47-83C9-432CC3744EB3}" type="datetimeFigureOut">
              <a:rPr lang="ru-RU" smtClean="0"/>
              <a:t>10.05.2019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170F-952D-419E-8254-73DCC1E4FCCC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7983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1568B1A-80D2-4D47-83C9-432CC3744EB3}" type="datetimeFigureOut">
              <a:rPr lang="ru-RU" smtClean="0"/>
              <a:t>10.05.2019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FDD170F-952D-419E-8254-73DCC1E4FCCC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2994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24128" y="585215"/>
            <a:ext cx="9720072" cy="4299605"/>
          </a:xfrm>
        </p:spPr>
        <p:txBody>
          <a:bodyPr/>
          <a:lstStyle/>
          <a:p>
            <a:pPr algn="ctr"/>
            <a:r>
              <a:rPr lang="uk-UA" dirty="0" smtClean="0"/>
              <a:t>Тема: 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 smtClean="0"/>
              <a:t>НАЙКРАЩА</a:t>
            </a:r>
            <a:r>
              <a:rPr lang="uk-UA" dirty="0" smtClean="0"/>
              <a:t> </a:t>
            </a:r>
            <a:r>
              <a:rPr lang="uk-UA" b="1" dirty="0" smtClean="0"/>
              <a:t>ЕКОНОМІЧНА</a:t>
            </a:r>
            <a:r>
              <a:rPr lang="uk-UA" dirty="0" smtClean="0"/>
              <a:t> </a:t>
            </a:r>
            <a:r>
              <a:rPr lang="uk-UA" b="1" dirty="0" smtClean="0"/>
              <a:t>ПРОГРАМА</a:t>
            </a:r>
            <a:r>
              <a:rPr lang="uk-UA" dirty="0" smtClean="0"/>
              <a:t> </a:t>
            </a:r>
            <a:r>
              <a:rPr lang="uk-UA" b="1" dirty="0" smtClean="0"/>
              <a:t>РОЗВИТКУ</a:t>
            </a:r>
            <a:r>
              <a:rPr lang="uk-UA" dirty="0" smtClean="0"/>
              <a:t> </a:t>
            </a:r>
            <a:r>
              <a:rPr lang="uk-UA" b="1" dirty="0" err="1" smtClean="0"/>
              <a:t>уКРАЇНИ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18126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Актуальність проблеми.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9804293" cy="4023360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Наша країна має гігантський нереалізований потенціал економічного розвитку. Втілюючи мій план, можна підняти ВВП країни у кілька разів в стислі терміни. Реалістичність цих ідей підтверджує світовий розвиток Китаю, інших країн південно-східної Азії і частково деяких </a:t>
            </a:r>
            <a:r>
              <a:rPr lang="uk-UA" sz="2400" dirty="0"/>
              <a:t>є</a:t>
            </a:r>
            <a:r>
              <a:rPr lang="uk-UA" sz="2400" dirty="0" smtClean="0"/>
              <a:t>вропейських країн. </a:t>
            </a:r>
          </a:p>
          <a:p>
            <a:r>
              <a:rPr lang="uk-UA" sz="2400" dirty="0" smtClean="0"/>
              <a:t>Це особливо актуально на сьогоднішній день, коли Україна в стані війни з могутнім агресором, а в нас є шанс все докорінно змінити в нашу користь.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76494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Мета.</a:t>
            </a:r>
            <a:endParaRPr lang="ru-RU" b="1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Реалізувати свої ідеї та напрацювання колег, в тому числі академіків НАН України для швидкого розвитку країни.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07145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024128" y="324853"/>
            <a:ext cx="9720073" cy="6160168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економічні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діляться</a:t>
            </a:r>
            <a:r>
              <a:rPr lang="ru-RU" dirty="0"/>
              <a:t> на «</a:t>
            </a:r>
            <a:r>
              <a:rPr lang="ru-RU" dirty="0" err="1"/>
              <a:t>реалістичні</a:t>
            </a:r>
            <a:r>
              <a:rPr lang="ru-RU" dirty="0"/>
              <a:t>» і «</a:t>
            </a:r>
            <a:r>
              <a:rPr lang="ru-RU" dirty="0" err="1"/>
              <a:t>фантастичні</a:t>
            </a:r>
            <a:r>
              <a:rPr lang="ru-RU" dirty="0"/>
              <a:t>».</a:t>
            </a:r>
          </a:p>
          <a:p>
            <a:r>
              <a:rPr lang="ru-RU" dirty="0"/>
              <a:t>«</a:t>
            </a:r>
            <a:r>
              <a:rPr lang="ru-RU" dirty="0" err="1"/>
              <a:t>Фантастичні</a:t>
            </a:r>
            <a:r>
              <a:rPr lang="ru-RU" dirty="0"/>
              <a:t>» (</a:t>
            </a:r>
            <a:r>
              <a:rPr lang="ru-RU" dirty="0" err="1"/>
              <a:t>популістичні</a:t>
            </a:r>
            <a:r>
              <a:rPr lang="ru-RU" dirty="0"/>
              <a:t>) - </a:t>
            </a:r>
            <a:r>
              <a:rPr lang="ru-RU" dirty="0" err="1"/>
              <a:t>довірте</a:t>
            </a:r>
            <a:r>
              <a:rPr lang="ru-RU" dirty="0"/>
              <a:t> </a:t>
            </a:r>
            <a:r>
              <a:rPr lang="ru-RU" dirty="0" err="1"/>
              <a:t>мені</a:t>
            </a:r>
            <a:r>
              <a:rPr lang="ru-RU" dirty="0"/>
              <a:t> </a:t>
            </a:r>
            <a:r>
              <a:rPr lang="ru-RU" dirty="0" err="1"/>
              <a:t>владу</a:t>
            </a:r>
            <a:r>
              <a:rPr lang="ru-RU" dirty="0"/>
              <a:t> і я наведу в </a:t>
            </a:r>
            <a:r>
              <a:rPr lang="ru-RU" dirty="0" err="1"/>
              <a:t>країні</a:t>
            </a:r>
            <a:r>
              <a:rPr lang="ru-RU" dirty="0"/>
              <a:t> порядок, поборю </a:t>
            </a:r>
            <a:r>
              <a:rPr lang="ru-RU" dirty="0" err="1"/>
              <a:t>корупцію</a:t>
            </a:r>
            <a:r>
              <a:rPr lang="ru-RU" dirty="0"/>
              <a:t> і </a:t>
            </a:r>
            <a:r>
              <a:rPr lang="ru-RU" dirty="0" err="1"/>
              <a:t>заживемо</a:t>
            </a:r>
            <a:r>
              <a:rPr lang="ru-RU" dirty="0"/>
              <a:t> як у </a:t>
            </a:r>
            <a:r>
              <a:rPr lang="ru-RU" dirty="0" err="1"/>
              <a:t>Європі</a:t>
            </a:r>
            <a:r>
              <a:rPr lang="ru-RU" dirty="0"/>
              <a:t> – </a:t>
            </a:r>
            <a:r>
              <a:rPr lang="ru-RU" dirty="0" err="1"/>
              <a:t>заможно</a:t>
            </a:r>
            <a:r>
              <a:rPr lang="ru-RU" dirty="0"/>
              <a:t> і </a:t>
            </a:r>
            <a:r>
              <a:rPr lang="ru-RU" dirty="0" err="1"/>
              <a:t>щасливо</a:t>
            </a:r>
            <a:r>
              <a:rPr lang="ru-RU" dirty="0"/>
              <a:t>. І </a:t>
            </a:r>
            <a:r>
              <a:rPr lang="ru-RU" dirty="0" err="1"/>
              <a:t>перелічують</a:t>
            </a:r>
            <a:r>
              <a:rPr lang="ru-RU" dirty="0"/>
              <a:t> список </a:t>
            </a:r>
            <a:r>
              <a:rPr lang="ru-RU" dirty="0" err="1"/>
              <a:t>побажань</a:t>
            </a:r>
            <a:r>
              <a:rPr lang="ru-RU" dirty="0"/>
              <a:t> </a:t>
            </a:r>
            <a:r>
              <a:rPr lang="ru-RU" dirty="0" err="1"/>
              <a:t>виборців</a:t>
            </a:r>
            <a:r>
              <a:rPr lang="ru-RU" dirty="0"/>
              <a:t>.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просять</a:t>
            </a:r>
            <a:r>
              <a:rPr lang="ru-RU" dirty="0"/>
              <a:t>, те і </a:t>
            </a:r>
            <a:r>
              <a:rPr lang="ru-RU" dirty="0" err="1"/>
              <a:t>обіцяють</a:t>
            </a:r>
            <a:r>
              <a:rPr lang="ru-RU" dirty="0"/>
              <a:t>.</a:t>
            </a:r>
          </a:p>
          <a:p>
            <a:r>
              <a:rPr lang="ru-RU" dirty="0"/>
              <a:t>«Дайте </a:t>
            </a:r>
            <a:r>
              <a:rPr lang="ru-RU" dirty="0" err="1"/>
              <a:t>владу</a:t>
            </a:r>
            <a:r>
              <a:rPr lang="ru-RU" dirty="0"/>
              <a:t> і </a:t>
            </a:r>
            <a:r>
              <a:rPr lang="ru-RU" dirty="0" err="1"/>
              <a:t>повірте</a:t>
            </a:r>
            <a:r>
              <a:rPr lang="ru-RU" dirty="0"/>
              <a:t>», а </a:t>
            </a:r>
            <a:r>
              <a:rPr lang="ru-RU" dirty="0" err="1"/>
              <a:t>навіть</a:t>
            </a:r>
            <a:r>
              <a:rPr lang="ru-RU" dirty="0"/>
              <a:t> не </a:t>
            </a:r>
            <a:r>
              <a:rPr lang="ru-RU" dirty="0" err="1"/>
              <a:t>потрудилися</a:t>
            </a:r>
            <a:r>
              <a:rPr lang="ru-RU" dirty="0"/>
              <a:t> і не </a:t>
            </a:r>
            <a:r>
              <a:rPr lang="ru-RU" dirty="0" err="1"/>
              <a:t>витратилися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якісь</a:t>
            </a:r>
            <a:r>
              <a:rPr lang="ru-RU" dirty="0"/>
              <a:t> </a:t>
            </a:r>
            <a:r>
              <a:rPr lang="ru-RU" dirty="0" err="1"/>
              <a:t>серйозні</a:t>
            </a:r>
            <a:r>
              <a:rPr lang="ru-RU" dirty="0"/>
              <a:t> </a:t>
            </a:r>
            <a:r>
              <a:rPr lang="ru-RU" dirty="0" err="1"/>
              <a:t>спеціалісти</a:t>
            </a:r>
            <a:r>
              <a:rPr lang="ru-RU" dirty="0"/>
              <a:t> написали </a:t>
            </a:r>
            <a:r>
              <a:rPr lang="ru-RU" dirty="0" err="1"/>
              <a:t>більш-менш</a:t>
            </a:r>
            <a:r>
              <a:rPr lang="ru-RU" dirty="0"/>
              <a:t> </a:t>
            </a:r>
            <a:r>
              <a:rPr lang="ru-RU" dirty="0" err="1"/>
              <a:t>здійсненний</a:t>
            </a:r>
            <a:r>
              <a:rPr lang="ru-RU" dirty="0"/>
              <a:t> план </a:t>
            </a:r>
            <a:r>
              <a:rPr lang="ru-RU" dirty="0" err="1"/>
              <a:t>дій</a:t>
            </a:r>
            <a:r>
              <a:rPr lang="ru-RU" dirty="0"/>
              <a:t>.</a:t>
            </a:r>
          </a:p>
          <a:p>
            <a:r>
              <a:rPr lang="ru-RU" dirty="0"/>
              <a:t>«</a:t>
            </a:r>
            <a:r>
              <a:rPr lang="ru-RU" dirty="0" err="1"/>
              <a:t>Реалістичні</a:t>
            </a:r>
            <a:r>
              <a:rPr lang="ru-RU" dirty="0"/>
              <a:t>». </a:t>
            </a:r>
            <a:r>
              <a:rPr lang="ru-RU" dirty="0" err="1"/>
              <a:t>Олігархи</a:t>
            </a:r>
            <a:r>
              <a:rPr lang="ru-RU" dirty="0"/>
              <a:t>, </a:t>
            </a:r>
            <a:r>
              <a:rPr lang="ru-RU" dirty="0" err="1"/>
              <a:t>корупціонери</a:t>
            </a:r>
            <a:r>
              <a:rPr lang="ru-RU" dirty="0"/>
              <a:t>,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кримінальні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загнали 40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в </a:t>
            </a:r>
            <a:r>
              <a:rPr lang="ru-RU" dirty="0" err="1"/>
              <a:t>тінь</a:t>
            </a:r>
            <a:r>
              <a:rPr lang="ru-RU" dirty="0"/>
              <a:t>. «</a:t>
            </a:r>
            <a:r>
              <a:rPr lang="ru-RU" dirty="0" err="1"/>
              <a:t>Реалісти</a:t>
            </a:r>
            <a:r>
              <a:rPr lang="ru-RU" dirty="0"/>
              <a:t>» і </a:t>
            </a:r>
            <a:r>
              <a:rPr lang="ru-RU" dirty="0" err="1"/>
              <a:t>обіцяють</a:t>
            </a:r>
            <a:r>
              <a:rPr lang="ru-RU" dirty="0"/>
              <a:t> </a:t>
            </a:r>
            <a:r>
              <a:rPr lang="ru-RU" dirty="0" err="1"/>
              <a:t>повернути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40% народу. Але на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не </a:t>
            </a:r>
            <a:r>
              <a:rPr lang="ru-RU" dirty="0" err="1"/>
              <a:t>виконає</a:t>
            </a:r>
            <a:r>
              <a:rPr lang="ru-RU" dirty="0"/>
              <a:t> </a:t>
            </a:r>
            <a:r>
              <a:rPr lang="ru-RU" dirty="0" err="1"/>
              <a:t>ніхто</a:t>
            </a:r>
            <a:r>
              <a:rPr lang="ru-RU" dirty="0"/>
              <a:t>. </a:t>
            </a:r>
            <a:r>
              <a:rPr lang="ru-RU" dirty="0" err="1"/>
              <a:t>Корупція</a:t>
            </a:r>
            <a:r>
              <a:rPr lang="ru-RU" dirty="0"/>
              <a:t> так сильно </a:t>
            </a:r>
            <a:r>
              <a:rPr lang="ru-RU" dirty="0" err="1"/>
              <a:t>в’їлася</a:t>
            </a:r>
            <a:r>
              <a:rPr lang="ru-RU" dirty="0"/>
              <a:t> в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наші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 (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шкіл</a:t>
            </a:r>
            <a:r>
              <a:rPr lang="ru-RU" dirty="0"/>
              <a:t> і </a:t>
            </a:r>
            <a:r>
              <a:rPr lang="ru-RU" dirty="0" err="1"/>
              <a:t>садочків</a:t>
            </a:r>
            <a:r>
              <a:rPr lang="ru-RU" dirty="0"/>
              <a:t> до </a:t>
            </a:r>
            <a:r>
              <a:rPr lang="ru-RU" dirty="0" err="1"/>
              <a:t>найвищих</a:t>
            </a:r>
            <a:r>
              <a:rPr lang="ru-RU" dirty="0"/>
              <a:t> </a:t>
            </a:r>
            <a:r>
              <a:rPr lang="ru-RU" dirty="0" err="1"/>
              <a:t>щаблів</a:t>
            </a:r>
            <a:r>
              <a:rPr lang="ru-RU" dirty="0"/>
              <a:t> – </a:t>
            </a:r>
            <a:r>
              <a:rPr lang="ru-RU" dirty="0" err="1"/>
              <a:t>Кабміну</a:t>
            </a:r>
            <a:r>
              <a:rPr lang="ru-RU" dirty="0"/>
              <a:t>, ВР і т.д.),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крайні</a:t>
            </a:r>
            <a:r>
              <a:rPr lang="ru-RU" dirty="0"/>
              <a:t> </a:t>
            </a:r>
            <a:r>
              <a:rPr lang="ru-RU" dirty="0" err="1"/>
              <a:t>міри</a:t>
            </a:r>
            <a:r>
              <a:rPr lang="ru-RU" dirty="0"/>
              <a:t> </a:t>
            </a:r>
            <a:r>
              <a:rPr lang="ru-RU" dirty="0" err="1"/>
              <a:t>покарання</a:t>
            </a:r>
            <a:r>
              <a:rPr lang="ru-RU" dirty="0"/>
              <a:t> (а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вирішують</a:t>
            </a:r>
            <a:r>
              <a:rPr lang="ru-RU" dirty="0"/>
              <a:t> </a:t>
            </a:r>
            <a:r>
              <a:rPr lang="ru-RU" dirty="0" err="1"/>
              <a:t>надкорумповані</a:t>
            </a:r>
            <a:r>
              <a:rPr lang="ru-RU" dirty="0"/>
              <a:t> суди) не </a:t>
            </a:r>
            <a:r>
              <a:rPr lang="ru-RU" dirty="0" err="1"/>
              <a:t>зможуть</a:t>
            </a:r>
            <a:r>
              <a:rPr lang="ru-RU" dirty="0"/>
              <a:t> на </a:t>
            </a: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докорінно</a:t>
            </a:r>
            <a:r>
              <a:rPr lang="ru-RU" dirty="0"/>
              <a:t> </a:t>
            </a:r>
            <a:r>
              <a:rPr lang="ru-RU" dirty="0" err="1"/>
              <a:t>змінити</a:t>
            </a:r>
            <a:r>
              <a:rPr lang="ru-RU" dirty="0"/>
              <a:t>. І </a:t>
            </a:r>
            <a:r>
              <a:rPr lang="ru-RU" dirty="0" err="1"/>
              <a:t>всі</a:t>
            </a:r>
            <a:r>
              <a:rPr lang="ru-RU" dirty="0"/>
              <a:t> 40 </a:t>
            </a:r>
            <a:r>
              <a:rPr lang="ru-RU" dirty="0" err="1"/>
              <a:t>відсотків</a:t>
            </a:r>
            <a:r>
              <a:rPr lang="ru-RU" dirty="0"/>
              <a:t> при </a:t>
            </a:r>
            <a:r>
              <a:rPr lang="ru-RU" dirty="0" err="1"/>
              <a:t>найсприятливіших</a:t>
            </a:r>
            <a:r>
              <a:rPr lang="ru-RU" dirty="0"/>
              <a:t> </a:t>
            </a:r>
            <a:r>
              <a:rPr lang="ru-RU" dirty="0" err="1"/>
              <a:t>обставинах</a:t>
            </a:r>
            <a:r>
              <a:rPr lang="ru-RU" dirty="0"/>
              <a:t> </a:t>
            </a:r>
            <a:r>
              <a:rPr lang="ru-RU" dirty="0" err="1"/>
              <a:t>одержати</a:t>
            </a:r>
            <a:r>
              <a:rPr lang="ru-RU" dirty="0"/>
              <a:t> не </a:t>
            </a:r>
            <a:r>
              <a:rPr lang="ru-RU" dirty="0" err="1"/>
              <a:t>вдасться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того є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дрібного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корупції</a:t>
            </a:r>
            <a:r>
              <a:rPr lang="ru-RU" dirty="0"/>
              <a:t>, </a:t>
            </a:r>
            <a:r>
              <a:rPr lang="ru-RU" dirty="0" err="1"/>
              <a:t>бо</a:t>
            </a:r>
            <a:r>
              <a:rPr lang="ru-RU" dirty="0"/>
              <a:t> «закон для </a:t>
            </a:r>
            <a:r>
              <a:rPr lang="ru-RU" dirty="0" err="1"/>
              <a:t>всіх</a:t>
            </a:r>
            <a:r>
              <a:rPr lang="ru-RU" dirty="0"/>
              <a:t> один» і,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виконати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правила </a:t>
            </a:r>
            <a:r>
              <a:rPr lang="ru-RU" dirty="0" err="1"/>
              <a:t>торгівлі</a:t>
            </a:r>
            <a:r>
              <a:rPr lang="ru-RU" dirty="0"/>
              <a:t> (</a:t>
            </a:r>
            <a:r>
              <a:rPr lang="ru-RU" dirty="0" err="1"/>
              <a:t>касові</a:t>
            </a:r>
            <a:r>
              <a:rPr lang="ru-RU" dirty="0"/>
              <a:t> </a:t>
            </a:r>
            <a:r>
              <a:rPr lang="ru-RU" dirty="0" err="1"/>
              <a:t>апарати</a:t>
            </a:r>
            <a:r>
              <a:rPr lang="ru-RU" dirty="0"/>
              <a:t>, </a:t>
            </a:r>
            <a:r>
              <a:rPr lang="ru-RU" dirty="0" err="1"/>
              <a:t>пожарна</a:t>
            </a:r>
            <a:r>
              <a:rPr lang="ru-RU" dirty="0"/>
              <a:t> </a:t>
            </a:r>
            <a:r>
              <a:rPr lang="ru-RU" dirty="0" err="1"/>
              <a:t>безпека</a:t>
            </a:r>
            <a:r>
              <a:rPr lang="ru-RU" dirty="0"/>
              <a:t> і т.д.) </a:t>
            </a:r>
            <a:r>
              <a:rPr lang="ru-RU" dirty="0" err="1"/>
              <a:t>величезна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підприємців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фізично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буде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економічно</a:t>
            </a:r>
            <a:r>
              <a:rPr lang="ru-RU" dirty="0"/>
              <a:t> </a:t>
            </a:r>
            <a:r>
              <a:rPr lang="ru-RU" dirty="0" err="1"/>
              <a:t>невигідно</a:t>
            </a:r>
            <a:r>
              <a:rPr lang="ru-RU" dirty="0"/>
              <a:t>. </a:t>
            </a:r>
          </a:p>
          <a:p>
            <a:r>
              <a:rPr lang="ru-RU" dirty="0"/>
              <a:t>Так </a:t>
            </a:r>
            <a:r>
              <a:rPr lang="ru-RU" dirty="0" err="1"/>
              <a:t>що</a:t>
            </a:r>
            <a:r>
              <a:rPr lang="ru-RU" dirty="0"/>
              <a:t>, як не крути, при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чарівних</a:t>
            </a:r>
            <a:r>
              <a:rPr lang="ru-RU" dirty="0"/>
              <a:t> </a:t>
            </a:r>
            <a:r>
              <a:rPr lang="ru-RU" dirty="0" err="1"/>
              <a:t>обставинах</a:t>
            </a:r>
            <a:r>
              <a:rPr lang="ru-RU" dirty="0"/>
              <a:t> (в </a:t>
            </a:r>
            <a:r>
              <a:rPr lang="ru-RU" dirty="0" err="1"/>
              <a:t>т.ч</a:t>
            </a:r>
            <a:r>
              <a:rPr lang="ru-RU" dirty="0"/>
              <a:t>. </a:t>
            </a:r>
            <a:r>
              <a:rPr lang="ru-RU" dirty="0" err="1"/>
              <a:t>раптом</a:t>
            </a:r>
            <a:r>
              <a:rPr lang="ru-RU" dirty="0"/>
              <a:t> </a:t>
            </a:r>
            <a:r>
              <a:rPr lang="ru-RU" dirty="0" err="1"/>
              <a:t>Росія</a:t>
            </a:r>
            <a:r>
              <a:rPr lang="ru-RU" dirty="0"/>
              <a:t> «</a:t>
            </a:r>
            <a:r>
              <a:rPr lang="ru-RU" dirty="0" err="1"/>
              <a:t>обламається</a:t>
            </a:r>
            <a:r>
              <a:rPr lang="ru-RU" dirty="0"/>
              <a:t>» і </a:t>
            </a:r>
            <a:r>
              <a:rPr lang="ru-RU" dirty="0" err="1"/>
              <a:t>війни</a:t>
            </a:r>
            <a:r>
              <a:rPr lang="ru-RU" dirty="0"/>
              <a:t> не стане) </a:t>
            </a:r>
            <a:r>
              <a:rPr lang="ru-RU" dirty="0" err="1"/>
              <a:t>життя</a:t>
            </a:r>
            <a:r>
              <a:rPr lang="ru-RU" dirty="0"/>
              <a:t> народу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поліпшитися</a:t>
            </a:r>
            <a:r>
              <a:rPr lang="ru-RU" dirty="0"/>
              <a:t> в </a:t>
            </a:r>
            <a:r>
              <a:rPr lang="ru-RU" dirty="0" err="1"/>
              <a:t>кращому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на </a:t>
            </a:r>
            <a:r>
              <a:rPr lang="ru-RU" dirty="0" err="1"/>
              <a:t>цих</a:t>
            </a:r>
            <a:r>
              <a:rPr lang="ru-RU" dirty="0"/>
              <a:t> 40 </a:t>
            </a:r>
            <a:r>
              <a:rPr lang="ru-RU" dirty="0" err="1"/>
              <a:t>відсотків</a:t>
            </a:r>
            <a:r>
              <a:rPr lang="ru-RU" dirty="0"/>
              <a:t> і то </a:t>
            </a:r>
            <a:r>
              <a:rPr lang="ru-RU" dirty="0" err="1"/>
              <a:t>років</a:t>
            </a:r>
            <a:r>
              <a:rPr lang="ru-RU" dirty="0"/>
              <a:t> за десять. При тому, </a:t>
            </a:r>
            <a:r>
              <a:rPr lang="ru-RU" dirty="0" err="1"/>
              <a:t>що</a:t>
            </a:r>
            <a:r>
              <a:rPr lang="ru-RU" dirty="0"/>
              <a:t> за </a:t>
            </a:r>
            <a:r>
              <a:rPr lang="ru-RU" dirty="0" err="1"/>
              <a:t>останні</a:t>
            </a:r>
            <a:r>
              <a:rPr lang="ru-RU" dirty="0"/>
              <a:t> роки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погіршилося</a:t>
            </a:r>
            <a:r>
              <a:rPr lang="ru-RU" dirty="0"/>
              <a:t> </a:t>
            </a:r>
            <a:r>
              <a:rPr lang="ru-RU" dirty="0" err="1"/>
              <a:t>втричі</a:t>
            </a:r>
            <a:r>
              <a:rPr lang="ru-RU" dirty="0"/>
              <a:t> (300%).</a:t>
            </a:r>
          </a:p>
          <a:p>
            <a:r>
              <a:rPr lang="ru-RU" dirty="0"/>
              <a:t>Вони по </a:t>
            </a:r>
            <a:r>
              <a:rPr lang="ru-RU" dirty="0" err="1"/>
              <a:t>суті</a:t>
            </a:r>
            <a:r>
              <a:rPr lang="ru-RU" dirty="0"/>
              <a:t> </a:t>
            </a:r>
            <a:r>
              <a:rPr lang="ru-RU" dirty="0" err="1"/>
              <a:t>обіцяють</a:t>
            </a:r>
            <a:r>
              <a:rPr lang="ru-RU" dirty="0"/>
              <a:t> </a:t>
            </a:r>
            <a:r>
              <a:rPr lang="ru-RU" u="sng" dirty="0" err="1"/>
              <a:t>лише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справедливо </a:t>
            </a:r>
            <a:r>
              <a:rPr lang="ru-RU" u="sng" dirty="0" err="1"/>
              <a:t>перерозподілити</a:t>
            </a:r>
            <a:r>
              <a:rPr lang="ru-RU" dirty="0"/>
              <a:t> </a:t>
            </a:r>
            <a:r>
              <a:rPr lang="ru-RU" dirty="0" err="1"/>
              <a:t>скромні</a:t>
            </a:r>
            <a:r>
              <a:rPr lang="ru-RU" dirty="0"/>
              <a:t> на </a:t>
            </a:r>
            <a:r>
              <a:rPr lang="ru-RU" dirty="0" err="1"/>
              <a:t>даний</a:t>
            </a:r>
            <a:r>
              <a:rPr lang="ru-RU" dirty="0"/>
              <a:t> час </a:t>
            </a:r>
            <a:r>
              <a:rPr lang="ru-RU" dirty="0" err="1"/>
              <a:t>фінанси</a:t>
            </a:r>
            <a:r>
              <a:rPr lang="ru-RU" dirty="0"/>
              <a:t> та </a:t>
            </a:r>
            <a:r>
              <a:rPr lang="ru-RU" dirty="0" err="1"/>
              <a:t>ресурси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0927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24128" y="372979"/>
            <a:ext cx="9720073" cy="5936381"/>
          </a:xfrm>
        </p:spPr>
        <p:txBody>
          <a:bodyPr>
            <a:normAutofit/>
          </a:bodyPr>
          <a:lstStyle/>
          <a:p>
            <a:r>
              <a:rPr lang="ru-RU" dirty="0" smtClean="0"/>
              <a:t>Я представляю </a:t>
            </a:r>
            <a:r>
              <a:rPr lang="ru-RU" u="sng" dirty="0" err="1" smtClean="0"/>
              <a:t>унікальну</a:t>
            </a:r>
            <a:r>
              <a:rPr lang="ru-RU" dirty="0" smtClean="0"/>
              <a:t> </a:t>
            </a:r>
            <a:r>
              <a:rPr lang="ru-RU" dirty="0" err="1" smtClean="0"/>
              <a:t>програму</a:t>
            </a:r>
            <a:r>
              <a:rPr lang="ru-RU" dirty="0" smtClean="0"/>
              <a:t>,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</a:t>
            </a:r>
            <a:r>
              <a:rPr lang="ru-RU" dirty="0" err="1"/>
              <a:t>ні</a:t>
            </a:r>
            <a:r>
              <a:rPr lang="ru-RU" dirty="0"/>
              <a:t> в кого </a:t>
            </a:r>
            <a:r>
              <a:rPr lang="ru-RU" dirty="0" err="1"/>
              <a:t>немає</a:t>
            </a:r>
            <a:r>
              <a:rPr lang="ru-RU" dirty="0"/>
              <a:t>,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неосновні</a:t>
            </a:r>
            <a:r>
              <a:rPr lang="ru-RU" dirty="0"/>
              <a:t> </a:t>
            </a:r>
            <a:r>
              <a:rPr lang="ru-RU" dirty="0" err="1"/>
              <a:t>пункти</a:t>
            </a:r>
            <a:r>
              <a:rPr lang="ru-RU" dirty="0"/>
              <a:t> </a:t>
            </a:r>
            <a:r>
              <a:rPr lang="ru-RU" dirty="0" err="1"/>
              <a:t>конкуренти</a:t>
            </a:r>
            <a:r>
              <a:rPr lang="ru-RU" dirty="0"/>
              <a:t> </a:t>
            </a:r>
            <a:r>
              <a:rPr lang="ru-RU" dirty="0" err="1"/>
              <a:t>теж</a:t>
            </a:r>
            <a:r>
              <a:rPr lang="ru-RU" dirty="0"/>
              <a:t> </a:t>
            </a:r>
            <a:r>
              <a:rPr lang="ru-RU" dirty="0" err="1"/>
              <a:t>знають</a:t>
            </a:r>
            <a:r>
              <a:rPr lang="ru-RU" dirty="0"/>
              <a:t> і </a:t>
            </a:r>
            <a:r>
              <a:rPr lang="ru-RU" dirty="0" err="1"/>
              <a:t>вказали</a:t>
            </a:r>
            <a:r>
              <a:rPr lang="ru-RU" dirty="0"/>
              <a:t> в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заявах</a:t>
            </a:r>
            <a:r>
              <a:rPr lang="ru-RU" dirty="0"/>
              <a:t>, але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всього</a:t>
            </a:r>
            <a:r>
              <a:rPr lang="ru-RU" dirty="0"/>
              <a:t> – </a:t>
            </a:r>
            <a:r>
              <a:rPr lang="ru-RU" dirty="0" err="1"/>
              <a:t>десята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нашого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і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підтверджує</a:t>
            </a:r>
            <a:r>
              <a:rPr lang="ru-RU" dirty="0"/>
              <a:t> </a:t>
            </a:r>
            <a:r>
              <a:rPr lang="ru-RU" dirty="0" err="1"/>
              <a:t>правильність</a:t>
            </a:r>
            <a:r>
              <a:rPr lang="ru-RU" dirty="0"/>
              <a:t> наших </a:t>
            </a:r>
            <a:r>
              <a:rPr lang="ru-RU" dirty="0" err="1"/>
              <a:t>ідей</a:t>
            </a:r>
            <a:r>
              <a:rPr lang="ru-RU" dirty="0"/>
              <a:t>.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реалізація</a:t>
            </a:r>
            <a:r>
              <a:rPr lang="ru-RU" dirty="0"/>
              <a:t> дозволить </a:t>
            </a:r>
            <a:r>
              <a:rPr lang="ru-RU" dirty="0" err="1"/>
              <a:t>підняти</a:t>
            </a:r>
            <a:r>
              <a:rPr lang="ru-RU" dirty="0"/>
              <a:t> </a:t>
            </a:r>
            <a:r>
              <a:rPr lang="ru-RU" dirty="0" err="1"/>
              <a:t>економіку</a:t>
            </a:r>
            <a:r>
              <a:rPr lang="ru-RU" dirty="0"/>
              <a:t> і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народу не на </a:t>
            </a:r>
            <a:r>
              <a:rPr lang="ru-RU" dirty="0" err="1"/>
              <a:t>відсотки</a:t>
            </a:r>
            <a:r>
              <a:rPr lang="ru-RU" dirty="0"/>
              <a:t>, а в рази і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вирішить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(</a:t>
            </a:r>
            <a:r>
              <a:rPr lang="ru-RU" dirty="0" err="1" smtClean="0"/>
              <a:t>війна</a:t>
            </a:r>
            <a:r>
              <a:rPr lang="ru-RU" dirty="0" smtClean="0"/>
              <a:t>, </a:t>
            </a:r>
            <a:r>
              <a:rPr lang="ru-RU" dirty="0" err="1" smtClean="0"/>
              <a:t>бідність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smtClean="0"/>
              <a:t>т.п.).</a:t>
            </a:r>
            <a:endParaRPr lang="ru-RU" dirty="0"/>
          </a:p>
          <a:p>
            <a:r>
              <a:rPr lang="ru-RU" dirty="0" err="1"/>
              <a:t>Розробкою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тривалий</a:t>
            </a:r>
            <a:r>
              <a:rPr lang="ru-RU" dirty="0"/>
              <a:t> час </a:t>
            </a:r>
            <a:r>
              <a:rPr lang="ru-RU" dirty="0" err="1"/>
              <a:t>займалися</a:t>
            </a:r>
            <a:r>
              <a:rPr lang="ru-RU" dirty="0"/>
              <a:t> </a:t>
            </a:r>
            <a:r>
              <a:rPr lang="ru-RU" dirty="0" err="1"/>
              <a:t>науковці</a:t>
            </a:r>
            <a:r>
              <a:rPr lang="ru-RU" dirty="0"/>
              <a:t> </a:t>
            </a:r>
            <a:r>
              <a:rPr lang="ru-RU" dirty="0" err="1"/>
              <a:t>університету</a:t>
            </a:r>
            <a:r>
              <a:rPr lang="ru-RU" dirty="0"/>
              <a:t> </a:t>
            </a:r>
            <a:r>
              <a:rPr lang="ru-RU" dirty="0" err="1"/>
              <a:t>ім</a:t>
            </a:r>
            <a:r>
              <a:rPr lang="ru-RU" dirty="0"/>
              <a:t>. Т.Г. </a:t>
            </a:r>
            <a:r>
              <a:rPr lang="ru-RU" dirty="0" err="1"/>
              <a:t>Шевченка</a:t>
            </a:r>
            <a:r>
              <a:rPr lang="ru-RU" dirty="0"/>
              <a:t>, 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академіків</a:t>
            </a:r>
            <a:r>
              <a:rPr lang="ru-RU" dirty="0"/>
              <a:t>, </a:t>
            </a:r>
            <a:r>
              <a:rPr lang="ru-RU" dirty="0" err="1"/>
              <a:t>провідні</a:t>
            </a:r>
            <a:r>
              <a:rPr lang="ru-RU" dirty="0"/>
              <a:t> </a:t>
            </a:r>
            <a:r>
              <a:rPr lang="ru-RU" dirty="0" err="1"/>
              <a:t>спеціалісти</a:t>
            </a:r>
            <a:r>
              <a:rPr lang="ru-RU" dirty="0"/>
              <a:t> з консалтингу, </a:t>
            </a:r>
            <a:r>
              <a:rPr lang="ru-RU" dirty="0" err="1"/>
              <a:t>логістики</a:t>
            </a:r>
            <a:r>
              <a:rPr lang="ru-RU" dirty="0"/>
              <a:t> і </a:t>
            </a:r>
            <a:r>
              <a:rPr lang="ru-RU" dirty="0" err="1"/>
              <a:t>оптимізації</a:t>
            </a:r>
            <a:r>
              <a:rPr lang="ru-RU" dirty="0"/>
              <a:t>. </a:t>
            </a:r>
            <a:r>
              <a:rPr lang="ru-RU" dirty="0" err="1"/>
              <a:t>Провівся</a:t>
            </a:r>
            <a:r>
              <a:rPr lang="ru-RU" dirty="0"/>
              <a:t> </a:t>
            </a:r>
            <a:r>
              <a:rPr lang="ru-RU" dirty="0" err="1"/>
              <a:t>детальний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і </a:t>
            </a:r>
            <a:r>
              <a:rPr lang="ru-RU" dirty="0" err="1"/>
              <a:t>стосунків</a:t>
            </a:r>
            <a:r>
              <a:rPr lang="ru-RU" dirty="0"/>
              <a:t> </a:t>
            </a:r>
            <a:r>
              <a:rPr lang="ru-RU" dirty="0" err="1"/>
              <a:t>розвинутих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</a:t>
            </a:r>
          </a:p>
          <a:p>
            <a:r>
              <a:rPr lang="ru-RU" dirty="0" err="1" smtClean="0"/>
              <a:t>Мій</a:t>
            </a:r>
            <a:r>
              <a:rPr lang="ru-RU" dirty="0" smtClean="0"/>
              <a:t> </a:t>
            </a:r>
            <a:r>
              <a:rPr lang="ru-RU" dirty="0"/>
              <a:t>план оснований на </a:t>
            </a:r>
            <a:r>
              <a:rPr lang="ru-RU" dirty="0" err="1"/>
              <a:t>історично</a:t>
            </a:r>
            <a:r>
              <a:rPr lang="ru-RU" dirty="0"/>
              <a:t> </a:t>
            </a:r>
            <a:r>
              <a:rPr lang="ru-RU" dirty="0" err="1"/>
              <a:t>сформованих</a:t>
            </a:r>
            <a:r>
              <a:rPr lang="ru-RU" dirty="0"/>
              <a:t> і ситуативно </a:t>
            </a:r>
            <a:r>
              <a:rPr lang="ru-RU" dirty="0" err="1"/>
              <a:t>створених</a:t>
            </a:r>
            <a:r>
              <a:rPr lang="ru-RU" dirty="0"/>
              <a:t> </a:t>
            </a:r>
            <a:r>
              <a:rPr lang="ru-RU" dirty="0" err="1"/>
              <a:t>переваг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– </a:t>
            </a:r>
            <a:r>
              <a:rPr lang="ru-RU" dirty="0" err="1"/>
              <a:t>географічних</a:t>
            </a:r>
            <a:r>
              <a:rPr lang="ru-RU" dirty="0"/>
              <a:t>, </a:t>
            </a:r>
            <a:r>
              <a:rPr lang="ru-RU" dirty="0" err="1"/>
              <a:t>природних</a:t>
            </a:r>
            <a:r>
              <a:rPr lang="ru-RU" dirty="0"/>
              <a:t>, </a:t>
            </a:r>
            <a:r>
              <a:rPr lang="ru-RU" dirty="0" err="1"/>
              <a:t>економічних</a:t>
            </a:r>
            <a:r>
              <a:rPr lang="ru-RU" dirty="0"/>
              <a:t> та </a:t>
            </a:r>
            <a:r>
              <a:rPr lang="ru-RU" dirty="0" err="1"/>
              <a:t>наукових</a:t>
            </a:r>
            <a:r>
              <a:rPr lang="ru-RU" dirty="0"/>
              <a:t> і </a:t>
            </a:r>
            <a:r>
              <a:rPr lang="ru-RU" dirty="0" err="1"/>
              <a:t>людських</a:t>
            </a:r>
            <a:r>
              <a:rPr lang="ru-RU" dirty="0"/>
              <a:t> ресурсах, </a:t>
            </a:r>
            <a:r>
              <a:rPr lang="ru-RU" dirty="0" err="1"/>
              <a:t>реалізація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підійме</a:t>
            </a:r>
            <a:r>
              <a:rPr lang="ru-RU" dirty="0"/>
              <a:t> ВВП </a:t>
            </a:r>
            <a:r>
              <a:rPr lang="ru-RU" dirty="0" err="1"/>
              <a:t>країни</a:t>
            </a:r>
            <a:r>
              <a:rPr lang="ru-RU" dirty="0"/>
              <a:t> не на </a:t>
            </a:r>
            <a:r>
              <a:rPr lang="ru-RU" dirty="0" err="1"/>
              <a:t>проценти</a:t>
            </a:r>
            <a:r>
              <a:rPr lang="ru-RU" dirty="0"/>
              <a:t>, а в рази,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реальні</a:t>
            </a:r>
            <a:r>
              <a:rPr lang="ru-RU" dirty="0"/>
              <a:t> </a:t>
            </a:r>
            <a:r>
              <a:rPr lang="ru-RU" dirty="0" err="1"/>
              <a:t>серйозні</a:t>
            </a:r>
            <a:r>
              <a:rPr lang="ru-RU" dirty="0"/>
              <a:t> </a:t>
            </a:r>
            <a:r>
              <a:rPr lang="ru-RU" dirty="0" err="1"/>
              <a:t>гроші</a:t>
            </a:r>
            <a:r>
              <a:rPr lang="ru-RU" dirty="0"/>
              <a:t> на </a:t>
            </a:r>
            <a:r>
              <a:rPr lang="ru-RU" dirty="0" err="1"/>
              <a:t>армію</a:t>
            </a:r>
            <a:r>
              <a:rPr lang="ru-RU" dirty="0"/>
              <a:t>, медицину, дороги, </a:t>
            </a:r>
            <a:r>
              <a:rPr lang="ru-RU" dirty="0" err="1"/>
              <a:t>пенсії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1174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300789"/>
            <a:ext cx="9720073" cy="6008571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Основний</a:t>
            </a:r>
            <a:r>
              <a:rPr lang="ru-RU" dirty="0"/>
              <a:t> </a:t>
            </a:r>
            <a:r>
              <a:rPr lang="ru-RU" dirty="0" err="1"/>
              <a:t>напрямок</a:t>
            </a:r>
            <a:r>
              <a:rPr lang="ru-RU" dirty="0"/>
              <a:t> – </a:t>
            </a:r>
            <a:r>
              <a:rPr lang="ru-RU" u="sng" dirty="0" err="1"/>
              <a:t>взаємовигідна</a:t>
            </a:r>
            <a:r>
              <a:rPr lang="ru-RU" u="sng" dirty="0"/>
              <a:t> </a:t>
            </a:r>
            <a:r>
              <a:rPr lang="ru-RU" u="sng" dirty="0" err="1"/>
              <a:t>співпраця</a:t>
            </a:r>
            <a:r>
              <a:rPr lang="ru-RU" u="sng" dirty="0"/>
              <a:t> з </a:t>
            </a:r>
            <a:r>
              <a:rPr lang="ru-RU" u="sng" dirty="0" err="1"/>
              <a:t>розвинутими</a:t>
            </a:r>
            <a:r>
              <a:rPr lang="ru-RU" u="sng" dirty="0"/>
              <a:t> </a:t>
            </a:r>
            <a:r>
              <a:rPr lang="ru-RU" u="sng" dirty="0" err="1"/>
              <a:t>країнами</a:t>
            </a:r>
            <a:r>
              <a:rPr lang="ru-RU" dirty="0"/>
              <a:t> – США, </a:t>
            </a:r>
            <a:r>
              <a:rPr lang="ru-RU" dirty="0" err="1"/>
              <a:t>Європа</a:t>
            </a:r>
            <a:r>
              <a:rPr lang="ru-RU" dirty="0"/>
              <a:t>, </a:t>
            </a:r>
            <a:r>
              <a:rPr lang="ru-RU" dirty="0" err="1"/>
              <a:t>Японія</a:t>
            </a:r>
            <a:r>
              <a:rPr lang="ru-RU" dirty="0"/>
              <a:t>, Китай та </a:t>
            </a:r>
            <a:r>
              <a:rPr lang="ru-RU" dirty="0" err="1"/>
              <a:t>інші</a:t>
            </a:r>
            <a:r>
              <a:rPr lang="ru-RU" dirty="0"/>
              <a:t> і </a:t>
            </a:r>
            <a:r>
              <a:rPr lang="ru-RU" u="sng" dirty="0" err="1"/>
              <a:t>безпосередньо</a:t>
            </a:r>
            <a:r>
              <a:rPr lang="ru-RU" u="sng" dirty="0"/>
              <a:t> </a:t>
            </a:r>
            <a:r>
              <a:rPr lang="ru-RU" u="sng" dirty="0" err="1"/>
              <a:t>зі</a:t>
            </a:r>
            <a:r>
              <a:rPr lang="ru-RU" u="sng" dirty="0"/>
              <a:t> </a:t>
            </a:r>
            <a:r>
              <a:rPr lang="ru-RU" u="sng" dirty="0" err="1"/>
              <a:t>світовими</a:t>
            </a:r>
            <a:r>
              <a:rPr lang="ru-RU" u="sng" dirty="0"/>
              <a:t> </a:t>
            </a:r>
            <a:r>
              <a:rPr lang="ru-RU" u="sng" dirty="0" err="1"/>
              <a:t>гігантами</a:t>
            </a:r>
            <a:r>
              <a:rPr lang="ru-RU" u="sng" dirty="0"/>
              <a:t> </a:t>
            </a:r>
            <a:r>
              <a:rPr lang="ru-RU" u="sng" dirty="0" err="1"/>
              <a:t>економіки</a:t>
            </a:r>
            <a:r>
              <a:rPr lang="ru-RU" dirty="0"/>
              <a:t>, </a:t>
            </a:r>
            <a:r>
              <a:rPr lang="ru-RU" dirty="0" err="1"/>
              <a:t>бо</a:t>
            </a:r>
            <a:r>
              <a:rPr lang="ru-RU" dirty="0"/>
              <a:t> у нас практично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передових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планетарного </a:t>
            </a:r>
            <a:r>
              <a:rPr lang="ru-RU" dirty="0" err="1"/>
              <a:t>рівня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не </a:t>
            </a:r>
            <a:r>
              <a:rPr lang="ru-RU" dirty="0" err="1"/>
              <a:t>теоретичні</a:t>
            </a:r>
            <a:r>
              <a:rPr lang="ru-RU" dirty="0"/>
              <a:t> </a:t>
            </a:r>
            <a:r>
              <a:rPr lang="ru-RU" dirty="0" err="1"/>
              <a:t>виклади</a:t>
            </a:r>
            <a:r>
              <a:rPr lang="ru-RU" dirty="0"/>
              <a:t>, а конкретна </a:t>
            </a:r>
            <a:r>
              <a:rPr lang="ru-RU" dirty="0" err="1"/>
              <a:t>світова</a:t>
            </a:r>
            <a:r>
              <a:rPr lang="ru-RU" dirty="0"/>
              <a:t> </a:t>
            </a:r>
            <a:r>
              <a:rPr lang="ru-RU" dirty="0" err="1"/>
              <a:t>економічна</a:t>
            </a:r>
            <a:r>
              <a:rPr lang="ru-RU" dirty="0"/>
              <a:t> практика.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настільки</a:t>
            </a:r>
            <a:r>
              <a:rPr lang="ru-RU" dirty="0"/>
              <a:t> </a:t>
            </a:r>
            <a:r>
              <a:rPr lang="ru-RU" dirty="0" err="1"/>
              <a:t>успішно</a:t>
            </a:r>
            <a:r>
              <a:rPr lang="ru-RU" dirty="0"/>
              <a:t> </a:t>
            </a:r>
            <a:r>
              <a:rPr lang="ru-RU" dirty="0" err="1"/>
              <a:t>реалізувала</a:t>
            </a:r>
            <a:r>
              <a:rPr lang="ru-RU" dirty="0"/>
              <a:t> і </a:t>
            </a:r>
            <a:r>
              <a:rPr lang="ru-RU" dirty="0" err="1"/>
              <a:t>реалізовує</a:t>
            </a:r>
            <a:r>
              <a:rPr lang="ru-RU" dirty="0"/>
              <a:t>, як приклад, </a:t>
            </a:r>
            <a:r>
              <a:rPr lang="ru-RU" dirty="0" err="1"/>
              <a:t>Росія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незліченна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</a:t>
            </a:r>
            <a:r>
              <a:rPr lang="ru-RU" dirty="0" err="1"/>
              <a:t>світових</a:t>
            </a:r>
            <a:r>
              <a:rPr lang="ru-RU" dirty="0"/>
              <a:t> </a:t>
            </a:r>
            <a:r>
              <a:rPr lang="ru-RU" dirty="0" err="1"/>
              <a:t>брендів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u="sng" dirty="0"/>
              <a:t>до </a:t>
            </a:r>
            <a:r>
              <a:rPr lang="ru-RU" u="sng" dirty="0" err="1"/>
              <a:t>цих</a:t>
            </a:r>
            <a:r>
              <a:rPr lang="ru-RU" u="sng" dirty="0"/>
              <a:t> </a:t>
            </a:r>
            <a:r>
              <a:rPr lang="ru-RU" u="sng" dirty="0" err="1"/>
              <a:t>пір</a:t>
            </a:r>
            <a:r>
              <a:rPr lang="ru-RU" dirty="0"/>
              <a:t>, не </a:t>
            </a:r>
            <a:r>
              <a:rPr lang="ru-RU" dirty="0" err="1"/>
              <a:t>зважаючи</a:t>
            </a:r>
            <a:r>
              <a:rPr lang="ru-RU" dirty="0"/>
              <a:t> на заборони і </a:t>
            </a:r>
            <a:r>
              <a:rPr lang="ru-RU" dirty="0" err="1"/>
              <a:t>перестороги</a:t>
            </a:r>
            <a:r>
              <a:rPr lang="ru-RU" dirty="0"/>
              <a:t>, активно </a:t>
            </a:r>
            <a:r>
              <a:rPr lang="ru-RU" dirty="0" err="1"/>
              <a:t>продається</a:t>
            </a:r>
            <a:r>
              <a:rPr lang="ru-RU" dirty="0"/>
              <a:t> на </a:t>
            </a:r>
            <a:r>
              <a:rPr lang="ru-RU" dirty="0" err="1"/>
              <a:t>нашому</a:t>
            </a:r>
            <a:r>
              <a:rPr lang="ru-RU" dirty="0"/>
              <a:t> ринку –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жвачок</a:t>
            </a:r>
            <a:r>
              <a:rPr lang="ru-RU" dirty="0"/>
              <a:t>, </a:t>
            </a:r>
            <a:r>
              <a:rPr lang="ru-RU" dirty="0" err="1"/>
              <a:t>батончиків</a:t>
            </a:r>
            <a:r>
              <a:rPr lang="ru-RU" dirty="0"/>
              <a:t>, </a:t>
            </a:r>
            <a:r>
              <a:rPr lang="ru-RU" dirty="0" err="1"/>
              <a:t>всієї</a:t>
            </a:r>
            <a:r>
              <a:rPr lang="ru-RU" dirty="0"/>
              <a:t> </a:t>
            </a:r>
            <a:r>
              <a:rPr lang="ru-RU" dirty="0" err="1"/>
              <a:t>побутової</a:t>
            </a:r>
            <a:r>
              <a:rPr lang="ru-RU" dirty="0"/>
              <a:t> </a:t>
            </a:r>
            <a:r>
              <a:rPr lang="ru-RU" dirty="0" err="1"/>
              <a:t>хімії</a:t>
            </a:r>
            <a:r>
              <a:rPr lang="ru-RU" dirty="0"/>
              <a:t> до «</a:t>
            </a:r>
            <a:r>
              <a:rPr lang="ru-RU" dirty="0" err="1"/>
              <a:t>Фордів</a:t>
            </a:r>
            <a:r>
              <a:rPr lang="ru-RU" dirty="0"/>
              <a:t>», «</a:t>
            </a:r>
            <a:r>
              <a:rPr lang="ru-RU" dirty="0" err="1"/>
              <a:t>Хюндай</a:t>
            </a:r>
            <a:r>
              <a:rPr lang="ru-RU" dirty="0"/>
              <a:t>» і «</a:t>
            </a:r>
            <a:r>
              <a:rPr lang="ru-RU" dirty="0" err="1"/>
              <a:t>Фолькцвагенів</a:t>
            </a:r>
            <a:r>
              <a:rPr lang="ru-RU" dirty="0"/>
              <a:t>» (одних </a:t>
            </a:r>
            <a:r>
              <a:rPr lang="ru-RU" dirty="0" err="1"/>
              <a:t>нафти</a:t>
            </a:r>
            <a:r>
              <a:rPr lang="ru-RU" dirty="0"/>
              <a:t> і газу </a:t>
            </a:r>
            <a:r>
              <a:rPr lang="ru-RU" dirty="0" err="1"/>
              <a:t>було</a:t>
            </a:r>
            <a:r>
              <a:rPr lang="ru-RU" dirty="0"/>
              <a:t> б абсолютно </a:t>
            </a:r>
            <a:r>
              <a:rPr lang="ru-RU" dirty="0" err="1"/>
              <a:t>недостатньо</a:t>
            </a:r>
            <a:r>
              <a:rPr lang="ru-RU" dirty="0"/>
              <a:t>).</a:t>
            </a:r>
          </a:p>
          <a:p>
            <a:r>
              <a:rPr lang="ru-RU" u="sng" dirty="0" err="1"/>
              <a:t>Запропонувати</a:t>
            </a:r>
            <a:r>
              <a:rPr lang="ru-RU" u="sng" dirty="0"/>
              <a:t> партнерам те, </a:t>
            </a:r>
            <a:r>
              <a:rPr lang="ru-RU" u="sng" dirty="0" err="1"/>
              <a:t>що</a:t>
            </a:r>
            <a:r>
              <a:rPr lang="ru-RU" u="sng" dirty="0"/>
              <a:t> </a:t>
            </a:r>
            <a:r>
              <a:rPr lang="ru-RU" u="sng" dirty="0" err="1"/>
              <a:t>їм</a:t>
            </a:r>
            <a:r>
              <a:rPr lang="ru-RU" u="sng" dirty="0"/>
              <a:t> </a:t>
            </a:r>
            <a:r>
              <a:rPr lang="ru-RU" u="sng" dirty="0" err="1"/>
              <a:t>потрібно</a:t>
            </a:r>
            <a:r>
              <a:rPr lang="ru-RU" dirty="0"/>
              <a:t>, а </a:t>
            </a:r>
            <a:r>
              <a:rPr lang="ru-RU" u="sng" dirty="0"/>
              <a:t>не </a:t>
            </a:r>
            <a:r>
              <a:rPr lang="ru-RU" u="sng" dirty="0" err="1"/>
              <a:t>клянчити</a:t>
            </a:r>
            <a:r>
              <a:rPr lang="ru-RU" u="sng" dirty="0"/>
              <a:t> </a:t>
            </a:r>
            <a:r>
              <a:rPr lang="ru-RU" u="sng" dirty="0" err="1"/>
              <a:t>допомогу</a:t>
            </a:r>
            <a:r>
              <a:rPr lang="ru-RU" u="sng" dirty="0"/>
              <a:t> і подачки</a:t>
            </a:r>
            <a:r>
              <a:rPr lang="ru-RU" dirty="0"/>
              <a:t>. А </a:t>
            </a:r>
            <a:r>
              <a:rPr lang="ru-RU" dirty="0" err="1"/>
              <a:t>запропонувати</a:t>
            </a:r>
            <a:r>
              <a:rPr lang="ru-RU" dirty="0"/>
              <a:t> є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галузях</a:t>
            </a:r>
            <a:r>
              <a:rPr lang="ru-RU" dirty="0"/>
              <a:t>.</a:t>
            </a:r>
          </a:p>
          <a:p>
            <a:r>
              <a:rPr lang="ru-RU" dirty="0"/>
              <a:t>Перш за все – </a:t>
            </a:r>
            <a:r>
              <a:rPr lang="ru-RU" u="sng" dirty="0"/>
              <a:t>недорога </a:t>
            </a:r>
            <a:r>
              <a:rPr lang="ru-RU" u="sng" dirty="0" err="1"/>
              <a:t>кваліфікована</a:t>
            </a:r>
            <a:r>
              <a:rPr lang="ru-RU" u="sng" dirty="0"/>
              <a:t> </a:t>
            </a:r>
            <a:r>
              <a:rPr lang="ru-RU" u="sng" dirty="0" err="1"/>
              <a:t>робоча</a:t>
            </a:r>
            <a:r>
              <a:rPr lang="ru-RU" u="sng" dirty="0"/>
              <a:t> сила</a:t>
            </a:r>
            <a:r>
              <a:rPr lang="ru-RU" dirty="0"/>
              <a:t>. Наших трудяг (не </a:t>
            </a:r>
            <a:r>
              <a:rPr lang="ru-RU" dirty="0" err="1"/>
              <a:t>китайців</a:t>
            </a:r>
            <a:r>
              <a:rPr lang="ru-RU" dirty="0"/>
              <a:t> і не </a:t>
            </a:r>
            <a:r>
              <a:rPr lang="ru-RU" dirty="0" err="1"/>
              <a:t>арабських</a:t>
            </a:r>
            <a:r>
              <a:rPr lang="ru-RU" dirty="0"/>
              <a:t> </a:t>
            </a:r>
            <a:r>
              <a:rPr lang="ru-RU" dirty="0" err="1"/>
              <a:t>біженців</a:t>
            </a:r>
            <a:r>
              <a:rPr lang="ru-RU" dirty="0"/>
              <a:t>) </a:t>
            </a:r>
            <a:r>
              <a:rPr lang="ru-RU" dirty="0" err="1"/>
              <a:t>визнала</a:t>
            </a:r>
            <a:r>
              <a:rPr lang="ru-RU" dirty="0"/>
              <a:t>, як </a:t>
            </a:r>
            <a:r>
              <a:rPr lang="ru-RU" dirty="0" err="1"/>
              <a:t>мінімум</a:t>
            </a:r>
            <a:r>
              <a:rPr lang="ru-RU" dirty="0"/>
              <a:t>, вся </a:t>
            </a:r>
            <a:r>
              <a:rPr lang="ru-RU" dirty="0" err="1"/>
              <a:t>Європа</a:t>
            </a:r>
            <a:r>
              <a:rPr lang="ru-RU" dirty="0"/>
              <a:t>. На </a:t>
            </a:r>
            <a:r>
              <a:rPr lang="ru-RU" dirty="0" err="1"/>
              <a:t>даний</a:t>
            </a:r>
            <a:r>
              <a:rPr lang="ru-RU" dirty="0"/>
              <a:t> момент </a:t>
            </a:r>
            <a:r>
              <a:rPr lang="ru-RU" dirty="0" err="1" smtClean="0"/>
              <a:t>кваліфікована</a:t>
            </a:r>
            <a:r>
              <a:rPr lang="ru-RU" dirty="0" smtClean="0"/>
              <a:t> </a:t>
            </a:r>
            <a:r>
              <a:rPr lang="ru-RU" dirty="0" err="1" smtClean="0"/>
              <a:t>робоча</a:t>
            </a:r>
            <a:r>
              <a:rPr lang="ru-RU" dirty="0" smtClean="0"/>
              <a:t> </a:t>
            </a:r>
            <a:r>
              <a:rPr lang="ru-RU" dirty="0"/>
              <a:t>сила в </a:t>
            </a:r>
            <a:r>
              <a:rPr lang="ru-RU" dirty="0" err="1"/>
              <a:t>Китаї</a:t>
            </a:r>
            <a:r>
              <a:rPr lang="ru-RU" dirty="0"/>
              <a:t> </a:t>
            </a:r>
            <a:r>
              <a:rPr lang="ru-RU" u="sng" dirty="0" err="1"/>
              <a:t>дорожча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.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унікальну</a:t>
            </a:r>
            <a:r>
              <a:rPr lang="ru-RU" dirty="0"/>
              <a:t> </a:t>
            </a:r>
            <a:r>
              <a:rPr lang="ru-RU" dirty="0" err="1"/>
              <a:t>ситуацію</a:t>
            </a:r>
            <a:r>
              <a:rPr lang="ru-RU" dirty="0"/>
              <a:t> </a:t>
            </a:r>
            <a:r>
              <a:rPr lang="ru-RU" dirty="0" err="1"/>
              <a:t>прогавити</a:t>
            </a:r>
            <a:r>
              <a:rPr lang="ru-RU" dirty="0"/>
              <a:t> просто </a:t>
            </a:r>
            <a:r>
              <a:rPr lang="ru-RU" dirty="0" err="1"/>
              <a:t>нерозумно</a:t>
            </a:r>
            <a:r>
              <a:rPr lang="ru-RU" dirty="0"/>
              <a:t>. Як </a:t>
            </a:r>
            <a:r>
              <a:rPr lang="ru-RU" dirty="0" err="1"/>
              <a:t>грандіозний</a:t>
            </a:r>
            <a:r>
              <a:rPr lang="ru-RU" dirty="0"/>
              <a:t> </a:t>
            </a:r>
            <a:r>
              <a:rPr lang="ru-RU" dirty="0" err="1"/>
              <a:t>додаток</a:t>
            </a:r>
            <a:r>
              <a:rPr lang="ru-RU" dirty="0"/>
              <a:t> – </a:t>
            </a:r>
            <a:r>
              <a:rPr lang="ru-RU" dirty="0" err="1"/>
              <a:t>наші</a:t>
            </a:r>
            <a:r>
              <a:rPr lang="ru-RU" dirty="0"/>
              <a:t> </a:t>
            </a:r>
            <a:r>
              <a:rPr lang="ru-RU" dirty="0" err="1"/>
              <a:t>природні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,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Україна</a:t>
            </a:r>
            <a:r>
              <a:rPr lang="ru-RU" dirty="0"/>
              <a:t> </a:t>
            </a:r>
            <a:r>
              <a:rPr lang="ru-RU" dirty="0" err="1"/>
              <a:t>багатша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будь-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Європи</a:t>
            </a:r>
            <a:r>
              <a:rPr lang="ru-RU" dirty="0"/>
              <a:t>. При </a:t>
            </a:r>
            <a:r>
              <a:rPr lang="ru-RU" dirty="0" err="1"/>
              <a:t>елементарно</a:t>
            </a:r>
            <a:r>
              <a:rPr lang="ru-RU" dirty="0"/>
              <a:t> </a:t>
            </a:r>
            <a:r>
              <a:rPr lang="ru-RU" dirty="0" err="1"/>
              <a:t>правильних</a:t>
            </a:r>
            <a:r>
              <a:rPr lang="ru-RU" dirty="0"/>
              <a:t> </a:t>
            </a:r>
            <a:r>
              <a:rPr lang="ru-RU" dirty="0" err="1"/>
              <a:t>підходах</a:t>
            </a:r>
            <a:r>
              <a:rPr lang="ru-RU" dirty="0"/>
              <a:t> </a:t>
            </a:r>
            <a:r>
              <a:rPr lang="ru-RU" dirty="0" err="1"/>
              <a:t>економічна</a:t>
            </a:r>
            <a:r>
              <a:rPr lang="ru-RU" dirty="0"/>
              <a:t> </a:t>
            </a:r>
            <a:r>
              <a:rPr lang="ru-RU" dirty="0" err="1"/>
              <a:t>вигода</a:t>
            </a:r>
            <a:r>
              <a:rPr lang="ru-RU" dirty="0"/>
              <a:t> буде </a:t>
            </a:r>
            <a:r>
              <a:rPr lang="ru-RU" dirty="0" err="1"/>
              <a:t>штовхати</a:t>
            </a:r>
            <a:r>
              <a:rPr lang="ru-RU" dirty="0"/>
              <a:t> </a:t>
            </a:r>
            <a:r>
              <a:rPr lang="ru-RU" dirty="0" err="1"/>
              <a:t>капіталістів</a:t>
            </a:r>
            <a:r>
              <a:rPr lang="ru-RU" dirty="0"/>
              <a:t> до </a:t>
            </a:r>
            <a:r>
              <a:rPr lang="ru-RU" dirty="0" err="1"/>
              <a:t>співпраці</a:t>
            </a:r>
            <a:r>
              <a:rPr lang="ru-RU" dirty="0"/>
              <a:t>. Так  як вони в </a:t>
            </a:r>
            <a:r>
              <a:rPr lang="ru-RU" dirty="0" err="1"/>
              <a:t>свій</a:t>
            </a:r>
            <a:r>
              <a:rPr lang="ru-RU" dirty="0"/>
              <a:t> час </a:t>
            </a:r>
            <a:r>
              <a:rPr lang="ru-RU" dirty="0" err="1"/>
              <a:t>порозумілися</a:t>
            </a:r>
            <a:r>
              <a:rPr lang="ru-RU" dirty="0"/>
              <a:t> з </a:t>
            </a:r>
            <a:r>
              <a:rPr lang="ru-RU" dirty="0" err="1"/>
              <a:t>комуністичними</a:t>
            </a:r>
            <a:r>
              <a:rPr lang="ru-RU" dirty="0"/>
              <a:t> </a:t>
            </a:r>
            <a:r>
              <a:rPr lang="ru-RU" dirty="0" err="1"/>
              <a:t>Китаєм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В’єтнамом</a:t>
            </a:r>
            <a:r>
              <a:rPr lang="ru-RU" dirty="0"/>
              <a:t>, де </a:t>
            </a:r>
            <a:r>
              <a:rPr lang="ru-RU" dirty="0" err="1"/>
              <a:t>крім</a:t>
            </a:r>
            <a:r>
              <a:rPr lang="ru-RU" dirty="0"/>
              <a:t> режиму та </a:t>
            </a:r>
            <a:r>
              <a:rPr lang="ru-RU" dirty="0" err="1"/>
              <a:t>ідеології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величезний</a:t>
            </a:r>
            <a:r>
              <a:rPr lang="ru-RU" dirty="0"/>
              <a:t> </a:t>
            </a:r>
            <a:r>
              <a:rPr lang="ru-RU" dirty="0" err="1"/>
              <a:t>мовний</a:t>
            </a:r>
            <a:r>
              <a:rPr lang="ru-RU" dirty="0"/>
              <a:t> </a:t>
            </a:r>
            <a:r>
              <a:rPr lang="ru-RU" dirty="0" err="1"/>
              <a:t>бар’єр</a:t>
            </a:r>
            <a:r>
              <a:rPr lang="ru-RU" dirty="0"/>
              <a:t> (а ми – </a:t>
            </a:r>
            <a:r>
              <a:rPr lang="ru-RU" dirty="0" err="1"/>
              <a:t>друзі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партнери</a:t>
            </a:r>
            <a:r>
              <a:rPr lang="ru-RU" dirty="0"/>
              <a:t> і </a:t>
            </a:r>
            <a:r>
              <a:rPr lang="ru-RU" dirty="0" err="1"/>
              <a:t>англійську</a:t>
            </a:r>
            <a:r>
              <a:rPr lang="ru-RU" dirty="0"/>
              <a:t> </a:t>
            </a:r>
            <a:r>
              <a:rPr lang="ru-RU" dirty="0" err="1"/>
              <a:t>знаємо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6733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264695"/>
            <a:ext cx="9720073" cy="636470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Як приклад, </a:t>
            </a:r>
            <a:r>
              <a:rPr lang="ru-RU" dirty="0" err="1"/>
              <a:t>заради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(далеко не критичного, без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Європи</a:t>
            </a:r>
            <a:r>
              <a:rPr lang="ru-RU" dirty="0"/>
              <a:t> </a:t>
            </a:r>
            <a:r>
              <a:rPr lang="ru-RU" dirty="0" err="1"/>
              <a:t>безболісно</a:t>
            </a:r>
            <a:r>
              <a:rPr lang="ru-RU" dirty="0"/>
              <a:t> обходиться) </a:t>
            </a:r>
            <a:r>
              <a:rPr lang="ru-RU" dirty="0" err="1"/>
              <a:t>зиску</a:t>
            </a:r>
            <a:r>
              <a:rPr lang="ru-RU" dirty="0"/>
              <a:t> </a:t>
            </a:r>
            <a:r>
              <a:rPr lang="ru-RU" dirty="0" err="1"/>
              <a:t>Німеччина</a:t>
            </a:r>
            <a:r>
              <a:rPr lang="ru-RU" dirty="0"/>
              <a:t> – </a:t>
            </a:r>
            <a:r>
              <a:rPr lang="ru-RU" dirty="0" err="1"/>
              <a:t>активний</a:t>
            </a:r>
            <a:r>
              <a:rPr lang="ru-RU" dirty="0"/>
              <a:t> і </a:t>
            </a:r>
            <a:r>
              <a:rPr lang="ru-RU" dirty="0" err="1"/>
              <a:t>прогресивний</a:t>
            </a:r>
            <a:r>
              <a:rPr lang="ru-RU" dirty="0"/>
              <a:t> поборник </a:t>
            </a:r>
            <a:r>
              <a:rPr lang="ru-RU" dirty="0" err="1"/>
              <a:t>демократичних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, член «</a:t>
            </a:r>
            <a:r>
              <a:rPr lang="ru-RU" dirty="0" err="1"/>
              <a:t>нашої</a:t>
            </a:r>
            <a:r>
              <a:rPr lang="ru-RU" dirty="0"/>
              <a:t>» </a:t>
            </a:r>
            <a:r>
              <a:rPr lang="ru-RU" dirty="0" err="1"/>
              <a:t>Нормандської</a:t>
            </a:r>
            <a:r>
              <a:rPr lang="ru-RU" dirty="0"/>
              <a:t> </a:t>
            </a:r>
            <a:r>
              <a:rPr lang="ru-RU" dirty="0" err="1"/>
              <a:t>четвірки</a:t>
            </a:r>
            <a:r>
              <a:rPr lang="ru-RU" dirty="0"/>
              <a:t> </a:t>
            </a:r>
            <a:r>
              <a:rPr lang="ru-RU" dirty="0" err="1"/>
              <a:t>пропихує</a:t>
            </a:r>
            <a:r>
              <a:rPr lang="ru-RU" dirty="0"/>
              <a:t> разом з </a:t>
            </a:r>
            <a:r>
              <a:rPr lang="ru-RU" dirty="0" err="1"/>
              <a:t>Росією</a:t>
            </a:r>
            <a:r>
              <a:rPr lang="ru-RU" dirty="0"/>
              <a:t> «</a:t>
            </a:r>
            <a:r>
              <a:rPr lang="ru-RU" dirty="0" err="1"/>
              <a:t>Північний</a:t>
            </a:r>
            <a:r>
              <a:rPr lang="ru-RU" dirty="0"/>
              <a:t> </a:t>
            </a:r>
            <a:r>
              <a:rPr lang="ru-RU" dirty="0" err="1"/>
              <a:t>потік</a:t>
            </a:r>
            <a:r>
              <a:rPr lang="ru-RU" dirty="0"/>
              <a:t> - 2» – «</a:t>
            </a:r>
            <a:r>
              <a:rPr lang="ru-RU" dirty="0" err="1"/>
              <a:t>нічого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,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економіка</a:t>
            </a:r>
            <a:r>
              <a:rPr lang="ru-RU" dirty="0"/>
              <a:t>» і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плює</a:t>
            </a:r>
            <a:r>
              <a:rPr lang="ru-RU" dirty="0"/>
              <a:t> на </a:t>
            </a:r>
            <a:r>
              <a:rPr lang="ru-RU" dirty="0" err="1"/>
              <a:t>просьби</a:t>
            </a:r>
            <a:r>
              <a:rPr lang="ru-RU" dirty="0"/>
              <a:t> і </a:t>
            </a:r>
            <a:r>
              <a:rPr lang="ru-RU" dirty="0" err="1"/>
              <a:t>вимоги</a:t>
            </a:r>
            <a:r>
              <a:rPr lang="ru-RU" dirty="0"/>
              <a:t> США, </a:t>
            </a:r>
            <a:r>
              <a:rPr lang="ru-RU" dirty="0" err="1"/>
              <a:t>сусідки</a:t>
            </a:r>
            <a:r>
              <a:rPr lang="ru-RU" dirty="0"/>
              <a:t> </a:t>
            </a:r>
            <a:r>
              <a:rPr lang="ru-RU" dirty="0" err="1"/>
              <a:t>Польщі</a:t>
            </a:r>
            <a:r>
              <a:rPr lang="ru-RU" dirty="0"/>
              <a:t>, 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.</a:t>
            </a:r>
          </a:p>
          <a:p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грамотно і </a:t>
            </a:r>
            <a:r>
              <a:rPr lang="ru-RU" dirty="0" err="1"/>
              <a:t>кваліфіковано</a:t>
            </a:r>
            <a:r>
              <a:rPr lang="ru-RU" dirty="0"/>
              <a:t> </a:t>
            </a:r>
            <a:r>
              <a:rPr lang="ru-RU" dirty="0" err="1"/>
              <a:t>працювати</a:t>
            </a:r>
            <a:r>
              <a:rPr lang="ru-RU" dirty="0"/>
              <a:t> на </a:t>
            </a:r>
            <a:r>
              <a:rPr lang="ru-RU" u="sng" dirty="0" err="1"/>
              <a:t>міжнародному</a:t>
            </a:r>
            <a:r>
              <a:rPr lang="ru-RU" u="sng" dirty="0"/>
              <a:t> </a:t>
            </a:r>
            <a:r>
              <a:rPr lang="ru-RU" u="sng" dirty="0" err="1"/>
              <a:t>рівні</a:t>
            </a:r>
            <a:r>
              <a:rPr lang="ru-RU" dirty="0"/>
              <a:t>, </a:t>
            </a:r>
            <a:r>
              <a:rPr lang="ru-RU" u="sng" dirty="0" err="1"/>
              <a:t>змінити</a:t>
            </a:r>
            <a:r>
              <a:rPr lang="ru-RU" u="sng" dirty="0"/>
              <a:t> </a:t>
            </a:r>
            <a:r>
              <a:rPr lang="ru-RU" u="sng" dirty="0" err="1"/>
              <a:t>пріоритети</a:t>
            </a:r>
            <a:r>
              <a:rPr lang="ru-RU" u="sng" dirty="0"/>
              <a:t> </a:t>
            </a:r>
            <a:r>
              <a:rPr lang="ru-RU" dirty="0"/>
              <a:t>у </a:t>
            </a:r>
            <a:r>
              <a:rPr lang="ru-RU" dirty="0" err="1"/>
              <a:t>спілкуванні</a:t>
            </a:r>
            <a:r>
              <a:rPr lang="ru-RU" dirty="0"/>
              <a:t> з партнерами – ми не </a:t>
            </a:r>
            <a:r>
              <a:rPr lang="ru-RU" dirty="0" err="1"/>
              <a:t>бідні</a:t>
            </a:r>
            <a:r>
              <a:rPr lang="ru-RU" dirty="0"/>
              <a:t> та </a:t>
            </a:r>
            <a:r>
              <a:rPr lang="ru-RU" dirty="0" err="1"/>
              <a:t>нещасні</a:t>
            </a:r>
            <a:r>
              <a:rPr lang="ru-RU" dirty="0"/>
              <a:t>, а </a:t>
            </a:r>
            <a:r>
              <a:rPr lang="ru-RU" u="sng" dirty="0" err="1"/>
              <a:t>країна</a:t>
            </a:r>
            <a:r>
              <a:rPr lang="ru-RU" u="sng" dirty="0"/>
              <a:t> з </a:t>
            </a:r>
            <a:r>
              <a:rPr lang="ru-RU" u="sng" dirty="0" err="1"/>
              <a:t>величезним</a:t>
            </a:r>
            <a:r>
              <a:rPr lang="ru-RU" u="sng" dirty="0"/>
              <a:t> </a:t>
            </a:r>
            <a:r>
              <a:rPr lang="ru-RU" u="sng" dirty="0" err="1"/>
              <a:t>потенціалом</a:t>
            </a:r>
            <a:r>
              <a:rPr lang="ru-RU" dirty="0"/>
              <a:t>,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більшим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у </a:t>
            </a:r>
            <a:r>
              <a:rPr lang="ru-RU" dirty="0" err="1"/>
              <a:t>Румунії</a:t>
            </a:r>
            <a:r>
              <a:rPr lang="ru-RU" dirty="0"/>
              <a:t>, </a:t>
            </a:r>
            <a:r>
              <a:rPr lang="ru-RU" dirty="0" err="1"/>
              <a:t>Чехії</a:t>
            </a:r>
            <a:r>
              <a:rPr lang="ru-RU" dirty="0"/>
              <a:t>, </a:t>
            </a:r>
            <a:r>
              <a:rPr lang="ru-RU" dirty="0" err="1"/>
              <a:t>Словаччини</a:t>
            </a:r>
            <a:r>
              <a:rPr lang="ru-RU" dirty="0"/>
              <a:t>, де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на </a:t>
            </a:r>
            <a:r>
              <a:rPr lang="ru-RU" dirty="0" err="1"/>
              <a:t>даний</a:t>
            </a:r>
            <a:r>
              <a:rPr lang="ru-RU" dirty="0"/>
              <a:t> момент в рази </a:t>
            </a:r>
            <a:r>
              <a:rPr lang="ru-RU" dirty="0" err="1"/>
              <a:t>вищий</a:t>
            </a:r>
            <a:r>
              <a:rPr lang="ru-RU" dirty="0"/>
              <a:t> за </a:t>
            </a:r>
            <a:r>
              <a:rPr lang="ru-RU" dirty="0" err="1"/>
              <a:t>наший</a:t>
            </a:r>
            <a:r>
              <a:rPr lang="ru-RU" dirty="0"/>
              <a:t>.</a:t>
            </a:r>
          </a:p>
          <a:p>
            <a:r>
              <a:rPr lang="ru-RU" dirty="0" err="1"/>
              <a:t>Достатньо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хороших </a:t>
            </a:r>
            <a:r>
              <a:rPr lang="ru-RU" dirty="0" err="1"/>
              <a:t>серйозних</a:t>
            </a:r>
            <a:r>
              <a:rPr lang="ru-RU" dirty="0"/>
              <a:t> </a:t>
            </a:r>
            <a:r>
              <a:rPr lang="ru-RU" dirty="0" err="1"/>
              <a:t>угод</a:t>
            </a:r>
            <a:r>
              <a:rPr lang="ru-RU" dirty="0"/>
              <a:t>, а </a:t>
            </a:r>
            <a:r>
              <a:rPr lang="ru-RU" dirty="0" err="1"/>
              <a:t>далі</a:t>
            </a:r>
            <a:r>
              <a:rPr lang="ru-RU" dirty="0"/>
              <a:t> буде лавина, як у </a:t>
            </a:r>
            <a:r>
              <a:rPr lang="ru-RU" dirty="0" err="1"/>
              <a:t>Південносхідній</a:t>
            </a:r>
            <a:r>
              <a:rPr lang="ru-RU" dirty="0"/>
              <a:t> </a:t>
            </a:r>
            <a:r>
              <a:rPr lang="ru-RU" dirty="0" err="1"/>
              <a:t>Азії</a:t>
            </a:r>
            <a:r>
              <a:rPr lang="ru-RU" dirty="0"/>
              <a:t>,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конкурувати</a:t>
            </a:r>
            <a:r>
              <a:rPr lang="ru-RU" dirty="0"/>
              <a:t> ми </a:t>
            </a:r>
            <a:r>
              <a:rPr lang="ru-RU" dirty="0" err="1"/>
              <a:t>будемо</a:t>
            </a:r>
            <a:r>
              <a:rPr lang="ru-RU" dirty="0"/>
              <a:t> не з далекими </a:t>
            </a:r>
            <a:r>
              <a:rPr lang="ru-RU" dirty="0" err="1"/>
              <a:t>Китаєм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Малайзією</a:t>
            </a:r>
            <a:r>
              <a:rPr lang="ru-RU" dirty="0"/>
              <a:t>, а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Східною</a:t>
            </a:r>
            <a:r>
              <a:rPr lang="ru-RU" dirty="0"/>
              <a:t> </a:t>
            </a:r>
            <a:r>
              <a:rPr lang="ru-RU" dirty="0" err="1"/>
              <a:t>Європою</a:t>
            </a:r>
            <a:r>
              <a:rPr lang="ru-RU" dirty="0"/>
              <a:t>, де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(в </a:t>
            </a:r>
            <a:r>
              <a:rPr lang="ru-RU" dirty="0" err="1"/>
              <a:t>т.ч</a:t>
            </a:r>
            <a:r>
              <a:rPr lang="ru-RU" dirty="0"/>
              <a:t>. </a:t>
            </a:r>
            <a:r>
              <a:rPr lang="ru-RU" dirty="0" err="1"/>
              <a:t>робоча</a:t>
            </a:r>
            <a:r>
              <a:rPr lang="ru-RU" dirty="0"/>
              <a:t> сила і </a:t>
            </a:r>
            <a:r>
              <a:rPr lang="ru-RU" dirty="0" err="1"/>
              <a:t>енергетика</a:t>
            </a:r>
            <a:r>
              <a:rPr lang="ru-RU" dirty="0"/>
              <a:t>)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дорожчі</a:t>
            </a:r>
            <a:r>
              <a:rPr lang="ru-RU" dirty="0" smtClean="0"/>
              <a:t> за </a:t>
            </a:r>
            <a:r>
              <a:rPr lang="ru-RU" dirty="0" err="1" smtClean="0"/>
              <a:t>наші</a:t>
            </a:r>
            <a:r>
              <a:rPr lang="ru-RU" dirty="0" smtClean="0"/>
              <a:t>. </a:t>
            </a:r>
            <a:r>
              <a:rPr lang="ru-RU" dirty="0"/>
              <a:t>А коли </a:t>
            </a:r>
            <a:r>
              <a:rPr lang="ru-RU" dirty="0" err="1"/>
              <a:t>заробітчани</a:t>
            </a:r>
            <a:r>
              <a:rPr lang="ru-RU" dirty="0"/>
              <a:t> повернуться до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бо</a:t>
            </a:r>
            <a:r>
              <a:rPr lang="ru-RU" dirty="0"/>
              <a:t> «там» </a:t>
            </a:r>
            <a:r>
              <a:rPr lang="ru-RU" dirty="0" err="1"/>
              <a:t>їм</a:t>
            </a:r>
            <a:r>
              <a:rPr lang="ru-RU" dirty="0"/>
              <a:t> не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солодко</a:t>
            </a:r>
            <a:r>
              <a:rPr lang="ru-RU" dirty="0"/>
              <a:t>, </a:t>
            </a:r>
            <a:r>
              <a:rPr lang="ru-RU" dirty="0" err="1"/>
              <a:t>перестануть</a:t>
            </a:r>
            <a:r>
              <a:rPr lang="ru-RU" dirty="0"/>
              <a:t> </a:t>
            </a:r>
            <a:r>
              <a:rPr lang="ru-RU" dirty="0" err="1"/>
              <a:t>підтримувати</a:t>
            </a:r>
            <a:r>
              <a:rPr lang="ru-RU" dirty="0"/>
              <a:t> «</a:t>
            </a:r>
            <a:r>
              <a:rPr lang="ru-RU" dirty="0" err="1"/>
              <a:t>конкурентів</a:t>
            </a:r>
            <a:r>
              <a:rPr lang="ru-RU" dirty="0"/>
              <a:t>» – результат буде </a:t>
            </a:r>
            <a:r>
              <a:rPr lang="ru-RU" dirty="0" err="1"/>
              <a:t>приголомшливим</a:t>
            </a:r>
            <a:r>
              <a:rPr lang="ru-RU" dirty="0"/>
              <a:t>.</a:t>
            </a:r>
          </a:p>
          <a:p>
            <a:r>
              <a:rPr lang="ru-RU" dirty="0"/>
              <a:t>Як «все» </a:t>
            </a:r>
            <a:r>
              <a:rPr lang="ru-RU" dirty="0" err="1"/>
              <a:t>вироблялось</a:t>
            </a:r>
            <a:r>
              <a:rPr lang="ru-RU" dirty="0"/>
              <a:t> та </a:t>
            </a:r>
            <a:r>
              <a:rPr lang="ru-RU" dirty="0" err="1"/>
              <a:t>виробляється</a:t>
            </a:r>
            <a:r>
              <a:rPr lang="ru-RU" dirty="0"/>
              <a:t> в </a:t>
            </a:r>
            <a:r>
              <a:rPr lang="ru-RU" dirty="0" err="1"/>
              <a:t>Китаї</a:t>
            </a:r>
            <a:r>
              <a:rPr lang="ru-RU" dirty="0"/>
              <a:t>, так буде і в </a:t>
            </a:r>
            <a:r>
              <a:rPr lang="ru-RU" dirty="0" err="1"/>
              <a:t>Україні</a:t>
            </a:r>
            <a:r>
              <a:rPr lang="ru-RU" dirty="0"/>
              <a:t>.  </a:t>
            </a:r>
          </a:p>
          <a:p>
            <a:r>
              <a:rPr lang="ru-RU" dirty="0" err="1"/>
              <a:t>Це</a:t>
            </a:r>
            <a:r>
              <a:rPr lang="ru-RU" dirty="0"/>
              <a:t> – </a:t>
            </a:r>
            <a:r>
              <a:rPr lang="ru-RU" dirty="0" err="1"/>
              <a:t>основний</a:t>
            </a:r>
            <a:r>
              <a:rPr lang="ru-RU" dirty="0"/>
              <a:t> </a:t>
            </a:r>
            <a:r>
              <a:rPr lang="ru-RU" dirty="0" err="1"/>
              <a:t>напрямок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 Є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, «</a:t>
            </a:r>
            <a:r>
              <a:rPr lang="ru-RU" dirty="0" err="1"/>
              <a:t>внутрішні</a:t>
            </a:r>
            <a:r>
              <a:rPr lang="ru-RU" dirty="0"/>
              <a:t>»,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гармонічно</a:t>
            </a:r>
            <a:r>
              <a:rPr lang="ru-RU" dirty="0"/>
              <a:t> </a:t>
            </a:r>
            <a:r>
              <a:rPr lang="ru-RU" dirty="0" err="1"/>
              <a:t>доповнювати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тренд</a:t>
            </a:r>
            <a:r>
              <a:rPr lang="ru-RU" dirty="0" smtClean="0"/>
              <a:t>.</a:t>
            </a:r>
          </a:p>
          <a:p>
            <a:r>
              <a:rPr lang="uk-UA" dirty="0" smtClean="0"/>
              <a:t>Наприклад:</a:t>
            </a:r>
          </a:p>
          <a:p>
            <a:r>
              <a:rPr lang="uk-UA" dirty="0" smtClean="0"/>
              <a:t>підняти туристичну галузь півдня України, де потенціал значно вищий , ніж успішного пустельного Єгипту, </a:t>
            </a:r>
          </a:p>
          <a:p>
            <a:r>
              <a:rPr lang="uk-UA" dirty="0" smtClean="0"/>
              <a:t>оптимізувати з науковою </a:t>
            </a:r>
            <a:r>
              <a:rPr lang="uk-UA" dirty="0" err="1" smtClean="0"/>
              <a:t>обгрунтованістю</a:t>
            </a:r>
            <a:r>
              <a:rPr lang="uk-UA" dirty="0" smtClean="0"/>
              <a:t> всі мита, податки та акцизи.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38359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100</TotalTime>
  <Words>1058</Words>
  <Application>Microsoft Office PowerPoint</Application>
  <PresentationFormat>Широкоэкранный</PresentationFormat>
  <Paragraphs>26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Calibri</vt:lpstr>
      <vt:lpstr>Tw Cen MT</vt:lpstr>
      <vt:lpstr>Tw Cen MT Condensed</vt:lpstr>
      <vt:lpstr>Wingdings 3</vt:lpstr>
      <vt:lpstr>Интеграл</vt:lpstr>
      <vt:lpstr>Тема:   НАЙКРАЩА ЕКОНОМІЧНА ПРОГРАМА РОЗВИТКУ уКРАЇНИ</vt:lpstr>
      <vt:lpstr>Актуальність проблеми.</vt:lpstr>
      <vt:lpstr>Мета.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  НАЙКРАЩА ЕКОНОМІЧНА ПРОГРАМА РОЗВИТКУ уКРАЇНИ</dc:title>
  <dc:creator>Admin</dc:creator>
  <cp:lastModifiedBy>Admin</cp:lastModifiedBy>
  <cp:revision>6</cp:revision>
  <dcterms:created xsi:type="dcterms:W3CDTF">2019-05-10T19:02:17Z</dcterms:created>
  <dcterms:modified xsi:type="dcterms:W3CDTF">2019-05-10T20:42:34Z</dcterms:modified>
</cp:coreProperties>
</file>