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0222-604B-4C93-8785-8D11D7317913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0F15-91E0-4A58-BFB2-3F3DC3E11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32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0222-604B-4C93-8785-8D11D7317913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0F15-91E0-4A58-BFB2-3F3DC3E11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84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0222-604B-4C93-8785-8D11D7317913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0F15-91E0-4A58-BFB2-3F3DC3E11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44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0222-604B-4C93-8785-8D11D7317913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0F15-91E0-4A58-BFB2-3F3DC3E11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8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0222-604B-4C93-8785-8D11D7317913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0F15-91E0-4A58-BFB2-3F3DC3E11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4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0222-604B-4C93-8785-8D11D7317913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0F15-91E0-4A58-BFB2-3F3DC3E11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61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0222-604B-4C93-8785-8D11D7317913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0F15-91E0-4A58-BFB2-3F3DC3E11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68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0222-604B-4C93-8785-8D11D7317913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0F15-91E0-4A58-BFB2-3F3DC3E11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08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0222-604B-4C93-8785-8D11D7317913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0F15-91E0-4A58-BFB2-3F3DC3E11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13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0222-604B-4C93-8785-8D11D7317913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0F15-91E0-4A58-BFB2-3F3DC3E11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38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0222-604B-4C93-8785-8D11D7317913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0F15-91E0-4A58-BFB2-3F3DC3E11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50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50222-604B-4C93-8785-8D11D7317913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00F15-91E0-4A58-BFB2-3F3DC3E11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4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5000">
              <a:schemeClr val="accent1">
                <a:tint val="44500"/>
                <a:satMod val="160000"/>
              </a:schemeClr>
            </a:gs>
            <a:gs pos="100000">
              <a:srgbClr val="FFFF00">
                <a:lumMod val="78000"/>
                <a:lumOff val="22000"/>
                <a:alpha val="5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62068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/>
            <a:r>
              <a:rPr lang="ru-RU" b="1" dirty="0" err="1"/>
              <a:t>Програмна</a:t>
            </a:r>
            <a:r>
              <a:rPr lang="ru-RU" b="1" dirty="0"/>
              <a:t> мета</a:t>
            </a:r>
            <a:r>
              <a:rPr lang="ru-RU" dirty="0"/>
              <a:t>- </a:t>
            </a:r>
            <a:r>
              <a:rPr lang="uk-UA" dirty="0"/>
              <a:t> вивести Україну на новий рівень енергонезалежної держави за рахунок виробництва альтернативної електроенергії (сонце, вода, вітер).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7601" y="1700808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uk-UA" dirty="0">
                <a:solidFill>
                  <a:srgbClr val="FF0000"/>
                </a:solidFill>
              </a:rPr>
              <a:t>Електроенергія сьогодні є основним ресурсом людини. Вже зрозуміло, майбутнє світу та, зокрема, України за альтернативними джерелами енергії. Ми пропонуємо не тільки використовувати вже існуюче обладнання для генерації електроенергії, а випускати сонячні панелі та допоміжне обладнання на території України. Це здешевить вартість обладнання, створить сприятливу атмосферу для інвестування в економіку України та створить додаткові робочі місця в галузі енергетики.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solar-tech.com.ua/image/data/news/Solargaps/solargap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732133"/>
            <a:ext cx="4183663" cy="279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ÑÐ¾Ð»Ð½ÐµÑÐ½ÑÐµ Ð¿Ð°Ð½ÐµÐ»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065" y="3726324"/>
            <a:ext cx="4313282" cy="253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82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5000">
              <a:schemeClr val="accent1">
                <a:tint val="44500"/>
                <a:satMod val="160000"/>
              </a:schemeClr>
            </a:gs>
            <a:gs pos="100000">
              <a:srgbClr val="FFFF00">
                <a:lumMod val="78000"/>
                <a:lumOff val="22000"/>
                <a:alpha val="5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0648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Завдання</a:t>
            </a:r>
            <a:endParaRPr lang="uk-UA" dirty="0" smtClean="0"/>
          </a:p>
          <a:p>
            <a:endParaRPr lang="ru-RU" dirty="0"/>
          </a:p>
          <a:p>
            <a:pPr algn="just"/>
            <a:r>
              <a:rPr lang="uk-UA" sz="2000" dirty="0"/>
              <a:t>1. Розвиток альтернативної електроенергії, зокрема енергії сонця у промисловості та приватних господарствах.</a:t>
            </a:r>
            <a:endParaRPr lang="ru-RU" sz="2000" dirty="0"/>
          </a:p>
          <a:p>
            <a:pPr algn="just"/>
            <a:r>
              <a:rPr lang="uk-UA" sz="2000" dirty="0"/>
              <a:t>2. Побудова заводів та промислових </a:t>
            </a:r>
            <a:r>
              <a:rPr lang="uk-UA" sz="2000" dirty="0" err="1"/>
              <a:t>потужностей</a:t>
            </a:r>
            <a:r>
              <a:rPr lang="uk-UA" sz="2000" dirty="0"/>
              <a:t> для виробництва сонячних панелей та створення нових робочих місць в галузі енергоспоживання та </a:t>
            </a:r>
            <a:r>
              <a:rPr lang="uk-UA" sz="2000" dirty="0" smtClean="0"/>
              <a:t>енергетики</a:t>
            </a:r>
            <a:endParaRPr lang="ru-RU" sz="2000" dirty="0"/>
          </a:p>
        </p:txBody>
      </p:sp>
      <p:pic>
        <p:nvPicPr>
          <p:cNvPr id="1026" name="Picture 2" descr="ÐÐ°ÑÑÐ¸Ð½ÐºÐ¸ Ð¿Ð¾ Ð·Ð°Ð¿ÑÐ¾ÑÑ ÑÐ¾Ð»Ð½ÐµÑÐ½ÑÐµ ÑÑÐ°Ð½ÑÐ¸Ð¸ Ð² ÑÐºÑÐ°Ð¸Ð½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69" y="2535888"/>
            <a:ext cx="4190215" cy="292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94557"/>
            <a:ext cx="442503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413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5000">
              <a:schemeClr val="accent1">
                <a:tint val="44500"/>
                <a:satMod val="160000"/>
              </a:schemeClr>
            </a:gs>
            <a:gs pos="100000">
              <a:srgbClr val="FFFF00">
                <a:lumMod val="78000"/>
                <a:lumOff val="22000"/>
                <a:alpha val="5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06489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Завдання</a:t>
            </a:r>
            <a:endParaRPr lang="uk-UA" dirty="0" smtClean="0"/>
          </a:p>
          <a:p>
            <a:endParaRPr lang="uk-UA" dirty="0" smtClean="0"/>
          </a:p>
          <a:p>
            <a:pPr algn="just"/>
            <a:r>
              <a:rPr lang="uk-UA" dirty="0" smtClean="0"/>
              <a:t>3. Розвиток освіти в напрямі інженерії та підготовка технічних спеціалістів у галузі енергетики. Перекваліфікація фахівців електротехнічного напряму на сучасні вимоги (впровадження </a:t>
            </a:r>
            <a:r>
              <a:rPr lang="en-US" dirty="0" smtClean="0"/>
              <a:t>IT </a:t>
            </a:r>
            <a:r>
              <a:rPr lang="uk-UA" dirty="0" smtClean="0"/>
              <a:t>технологій в сфері енергетики, нових методів передачі електроенергії та її використання)</a:t>
            </a:r>
            <a:endParaRPr lang="ru-RU" dirty="0" smtClean="0"/>
          </a:p>
          <a:p>
            <a:pPr algn="just"/>
            <a:r>
              <a:rPr lang="uk-UA" dirty="0" smtClean="0"/>
              <a:t>4. Залучення інвестицій українського бізнесу та зарубіжних інвесторів для розвитку екологічної чистої електроенергії </a:t>
            </a:r>
          </a:p>
          <a:p>
            <a:pPr algn="just"/>
            <a:r>
              <a:rPr lang="uk-UA" dirty="0" smtClean="0"/>
              <a:t>5. Продаж електроенергії, отриманої від сонця за «Зеленим тарифом» </a:t>
            </a:r>
            <a:endParaRPr lang="ru-RU" dirty="0" smtClean="0"/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44" y="2845472"/>
            <a:ext cx="5131160" cy="384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2.wp.com/ain.ua/wp-content/uploads/2017/04/MG_6090-copy-Copy.jpg?resize=696%2C464&amp;ss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2976"/>
            <a:ext cx="3384376" cy="22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816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5000">
              <a:schemeClr val="accent1">
                <a:tint val="44500"/>
                <a:satMod val="160000"/>
              </a:schemeClr>
            </a:gs>
            <a:gs pos="100000">
              <a:srgbClr val="FFFF00">
                <a:lumMod val="78000"/>
                <a:lumOff val="22000"/>
                <a:alpha val="5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06489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Завдання</a:t>
            </a:r>
            <a:endParaRPr lang="uk-UA" dirty="0" smtClean="0"/>
          </a:p>
          <a:p>
            <a:endParaRPr lang="uk-UA" dirty="0" smtClean="0"/>
          </a:p>
          <a:p>
            <a:pPr algn="just"/>
            <a:r>
              <a:rPr lang="uk-UA" dirty="0" smtClean="0"/>
              <a:t>6. Впровадження культури споживання електроенергією та іншими видами ресурсів, які споживає людина</a:t>
            </a:r>
            <a:endParaRPr lang="ru-RU" dirty="0" smtClean="0"/>
          </a:p>
          <a:p>
            <a:pPr algn="just"/>
            <a:r>
              <a:rPr lang="uk-UA" dirty="0" smtClean="0"/>
              <a:t>7. Покращення екологічного стану за рахунок переходу на альтернативну енергетику до 2030 року.</a:t>
            </a:r>
            <a:endParaRPr lang="ru-RU" dirty="0" smtClean="0"/>
          </a:p>
        </p:txBody>
      </p:sp>
      <p:pic>
        <p:nvPicPr>
          <p:cNvPr id="4098" name="Picture 2" descr="ÐÐ°ÑÑÐ¸Ð½ÐºÐ¸ Ð¿Ð¾ Ð·Ð°Ð¿ÑÐ¾ÑÑ ÑÐ¾Ð»Ð½ÐµÑÐ½ÑÐµ Ð¿Ð°Ð½ÐµÐ»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58" y="2132856"/>
            <a:ext cx="6552728" cy="421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0702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B6B49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221</Words>
  <Application>Microsoft Office PowerPoint</Application>
  <PresentationFormat>Экран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</dc:creator>
  <cp:lastModifiedBy>Вадим</cp:lastModifiedBy>
  <cp:revision>4</cp:revision>
  <dcterms:created xsi:type="dcterms:W3CDTF">2018-04-30T05:22:52Z</dcterms:created>
  <dcterms:modified xsi:type="dcterms:W3CDTF">2018-04-30T09:08:58Z</dcterms:modified>
</cp:coreProperties>
</file>