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8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4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25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5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9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75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95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0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77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1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84073-A46C-43AC-97E8-572055DD7678}" type="datetimeFigureOut">
              <a:rPr lang="ru-RU" smtClean="0"/>
              <a:t>24.03.2018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77BC8-1F52-41A9-B93F-6D43325A67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327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4%D0%BE%D0%BC%D0%B8%D0%BD%D0%B8%D0%BA%D0%B0%D0%BD%D1%86%D1%8B" TargetMode="External"/><Relationship Id="rId3" Type="http://schemas.openxmlformats.org/officeDocument/2006/relationships/hyperlink" Target="https://ru.wikipedia.org/wiki/%D0%95%D0%BB%D0%B5%D1%86%D0%BA%D0%B8%D0%B9_%D0%A3%D1%81%D0%BF%D0%B5%D0%BD%D1%81%D0%BA%D0%B8%D0%B9_%D0%BC%D0%BE%D0%BD%D0%B0%D1%81%D1%82%D1%8B%D1%80%D1%8C" TargetMode="External"/><Relationship Id="rId7" Type="http://schemas.openxmlformats.org/officeDocument/2006/relationships/hyperlink" Target="https://ru.wikipedia.org/wiki/XII_%D0%B2%D0%B5%D0%BA" TargetMode="External"/><Relationship Id="rId2" Type="http://schemas.openxmlformats.org/officeDocument/2006/relationships/hyperlink" Target="https://ru.wikipedia.org/wiki/%D0%A3%D1%81%D0%BF%D0%B5%D0%BD%D1%81%D0%BA%D0%B8%D0%B9_%D1%81%D0%BE%D0%B1%D0%BE%D1%80_(%D0%A7%D0%B5%D1%80%D0%BD%D0%B8%D0%B3%D0%BE%D0%B2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91%D0%BE%D1%80%D0%B8%D1%81%D0%BE%D0%B3%D0%BB%D0%B5%D0%B1%D1%81%D0%BA%D0%B8%D0%B9_%D1%81%D0%BE%D0%B1%D0%BE%D1%80_(%D0%A7%D0%B5%D1%80%D0%BD%D0%B8%D0%B3%D0%BE%D0%B2)" TargetMode="External"/><Relationship Id="rId5" Type="http://schemas.openxmlformats.org/officeDocument/2006/relationships/hyperlink" Target="https://ru.wikipedia.org/wiki/XI_%D0%B2%D0%B5%D0%BA" TargetMode="External"/><Relationship Id="rId4" Type="http://schemas.openxmlformats.org/officeDocument/2006/relationships/hyperlink" Target="https://ru.wikipedia.org/wiki/%D0%A1%D0%BF%D0%B0%D1%81%D0%BE-%D0%9F%D1%80%D0%B5%D0%BE%D0%B1%D1%80%D0%B0%D0%B6%D0%B5%D0%BD%D1%81%D0%BA%D0%B8%D0%B9_%D1%81%D0%BE%D0%B1%D0%BE%D1%80_(%D0%A7%D0%B5%D1%80%D0%BD%D0%B8%D0%B3%D0%BE%D0%B2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Сортування сміття в містах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029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7772400" cy="3672408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визначення переліку переробного сміття</a:t>
            </a:r>
            <a:br>
              <a:rPr lang="uk-UA" sz="2000" dirty="0" smtClean="0"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latin typeface="Arial" pitchFamily="34" charset="0"/>
                <a:cs typeface="Arial" pitchFamily="34" charset="0"/>
              </a:rPr>
              <a:t>2. ДОМОВЛЕНІСТЬ З ГОСПОДАРСТВАМИ НА ДОГОВІРНИХ УМОВАХ СТВОРЕННЯ МІСЦЬ ДЛЯ РОЗМІЩЕННЯ СПЕЦІАЛЬНИХ КОНТЕЙНЕРІВ.</a:t>
            </a:r>
            <a:br>
              <a:rPr lang="uk-UA" sz="2000" dirty="0" smtClean="0"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latin typeface="Arial" pitchFamily="34" charset="0"/>
                <a:cs typeface="Arial" pitchFamily="34" charset="0"/>
              </a:rPr>
              <a:t>3. Домовленість з переробниками вторинного сміття, про приймання, транспортування.</a:t>
            </a:r>
            <a:br>
              <a:rPr lang="uk-UA" sz="2000" dirty="0" smtClean="0"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 smtClean="0">
                <a:latin typeface="Arial" pitchFamily="34" charset="0"/>
                <a:cs typeface="Arial" pitchFamily="34" charset="0"/>
              </a:rPr>
            </a:br>
            <a:r>
              <a:rPr lang="uk-UA" sz="2000" dirty="0" smtClean="0">
                <a:latin typeface="Arial" pitchFamily="34" charset="0"/>
                <a:cs typeface="Arial" pitchFamily="34" charset="0"/>
              </a:rPr>
              <a:t>4. Проведення просвітницької роботи щодо сортування сміття  у населення.</a:t>
            </a:r>
            <a:br>
              <a:rPr lang="uk-UA" sz="2000" dirty="0" smtClean="0">
                <a:latin typeface="Arial" pitchFamily="34" charset="0"/>
                <a:cs typeface="Arial" pitchFamily="34" charset="0"/>
              </a:rPr>
            </a:br>
            <a:r>
              <a:rPr lang="uk-UA" sz="2000" dirty="0">
                <a:latin typeface="Arial" pitchFamily="34" charset="0"/>
                <a:cs typeface="Arial" pitchFamily="34" charset="0"/>
              </a:rPr>
              <a:t/>
            </a:r>
            <a:br>
              <a:rPr lang="uk-UA" sz="2000" dirty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620689"/>
            <a:ext cx="7772400" cy="72008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Віхи створення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808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1 етап. Пілот – Чернігів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1848644"/>
            <a:ext cx="7905750" cy="4029075"/>
          </a:xfrm>
        </p:spPr>
      </p:pic>
    </p:spTree>
    <p:extLst>
      <p:ext uri="{BB962C8B-B14F-4D97-AF65-F5344CB8AC3E}">
        <p14:creationId xmlns:p14="http://schemas.microsoft.com/office/powerpoint/2010/main" val="189032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606276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Arial" pitchFamily="34" charset="0"/>
                <a:cs typeface="Arial" pitchFamily="34" charset="0"/>
              </a:rPr>
              <a:t>Інформація - Чернігів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340768"/>
            <a:ext cx="7772400" cy="4680520"/>
          </a:xfrm>
        </p:spPr>
        <p:txBody>
          <a:bodyPr>
            <a:noAutofit/>
          </a:bodyPr>
          <a:lstStyle/>
          <a:p>
            <a:pPr algn="ctr"/>
            <a:r>
              <a:rPr lang="uk-U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Чисельність – 290 тис. Два </a:t>
            </a:r>
            <a:r>
              <a:rPr lang="uk-UA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адміністартивні</a:t>
            </a:r>
            <a:r>
              <a:rPr lang="uk-U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райони. 12 </a:t>
            </a:r>
            <a:r>
              <a:rPr lang="uk-UA" sz="1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районов</a:t>
            </a:r>
            <a:r>
              <a:rPr lang="uk-UA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отрасли промышленного сектора Чернигова: химическая, легкая, пищевая, строительных материалов и деревообрабатывающая.</a:t>
            </a:r>
            <a:r>
              <a:rPr lang="ru-RU" sz="1800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городе есть речные порт и вокзал, два вокзала (авто- и железнодорожный), две автостанции, автопарк (ОАО «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Черниговавтосервис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»), таксопарк (ОАО «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Таксосервис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»), троллейбусное депо. Пассажирские перевозки характеризуются разветвлённой маршрутной сетью: 46 автобусными и 10 троллейбусными маршрутами. С 2000 года в когорту перевозчиков вошли частные предприниматели. Маршрутная сеть значительно расширилась и охватила все районы города, доехать к которым можно практически без </a:t>
            </a:r>
            <a:r>
              <a:rPr lang="ru-RU" sz="1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пересадок. Из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древних церквей Чернигова примечательны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 tooltip="Успенский собор (Чернигов)"/>
              </a:rPr>
              <a:t>Успенский собор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3" tooltip="Елецкий Успенский монастырь"/>
              </a:rPr>
              <a:t>Елецкого монастыря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1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tooltip="Спасо-Преображенский собор (Чернигов)"/>
              </a:rPr>
              <a:t>Спасо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4" tooltip="Спасо-Преображенский собор (Чернигов)"/>
              </a:rPr>
              <a:t>-Преображенский собор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сооружённые в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5" tooltip="XI век"/>
              </a:rPr>
              <a:t>XI веке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а также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6" tooltip="Борисоглебский собор (Чернигов)"/>
              </a:rPr>
              <a:t>Борисоглебский собор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7" tooltip="XII век"/>
              </a:rPr>
              <a:t>XII век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), в которой в XVII веке разместился католический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8" tooltip="Доминиканцы"/>
              </a:rPr>
              <a:t>доминиканский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монастырь. </a:t>
            </a:r>
          </a:p>
        </p:txBody>
      </p:sp>
    </p:spTree>
    <p:extLst>
      <p:ext uri="{BB962C8B-B14F-4D97-AF65-F5344CB8AC3E}">
        <p14:creationId xmlns:p14="http://schemas.microsoft.com/office/powerpoint/2010/main" val="10293241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2423</TotalTime>
  <Words>161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Сортування сміття в містах України</vt:lpstr>
      <vt:lpstr>1. визначення переліку переробного сміття  2. ДОМОВЛЕНІСТЬ З ГОСПОДАРСТВАМИ НА ДОГОВІРНИХ УМОВАХ СТВОРЕННЯ МІСЦЬ ДЛЯ РОЗМІЩЕННЯ СПЕЦІАЛЬНИХ КОНТЕЙНЕРІВ.  3. Домовленість з переробниками вторинного сміття, про приймання, транспортування.  4. Проведення просвітницької роботи щодо сортування сміття  у населення.  </vt:lpstr>
      <vt:lpstr>1 етап. Пілот – Чернігів</vt:lpstr>
      <vt:lpstr>Інформація - Чернігів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Разделения мусора в города Украини</dc:title>
  <dc:creator>Яся</dc:creator>
  <cp:lastModifiedBy>Яся</cp:lastModifiedBy>
  <cp:revision>12</cp:revision>
  <dcterms:created xsi:type="dcterms:W3CDTF">2018-03-24T05:48:49Z</dcterms:created>
  <dcterms:modified xsi:type="dcterms:W3CDTF">2018-03-25T22:12:47Z</dcterms:modified>
</cp:coreProperties>
</file>