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4" r:id="rId3"/>
    <p:sldId id="279" r:id="rId4"/>
    <p:sldId id="280" r:id="rId5"/>
    <p:sldId id="257" r:id="rId6"/>
    <p:sldId id="258" r:id="rId7"/>
    <p:sldId id="259" r:id="rId8"/>
    <p:sldId id="260" r:id="rId9"/>
    <p:sldId id="261" r:id="rId10"/>
    <p:sldId id="271" r:id="rId11"/>
    <p:sldId id="275" r:id="rId12"/>
    <p:sldId id="276" r:id="rId13"/>
    <p:sldId id="262" r:id="rId14"/>
    <p:sldId id="263" r:id="rId15"/>
    <p:sldId id="265" r:id="rId16"/>
    <p:sldId id="270" r:id="rId17"/>
    <p:sldId id="269" r:id="rId18"/>
    <p:sldId id="272" r:id="rId19"/>
    <p:sldId id="273" r:id="rId20"/>
    <p:sldId id="278" r:id="rId21"/>
    <p:sldId id="277" r:id="rId22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33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22" y="669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C46F7-C66F-496E-B5ED-C56AF7A2A240}" type="datetimeFigureOut">
              <a:rPr lang="uk-UA" smtClean="0"/>
              <a:t>07.12.2018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D910C-2EDF-4EF6-B206-F8976849507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12858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C46F7-C66F-496E-B5ED-C56AF7A2A240}" type="datetimeFigureOut">
              <a:rPr lang="uk-UA" smtClean="0"/>
              <a:t>07.12.2018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D910C-2EDF-4EF6-B206-F8976849507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569052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C46F7-C66F-496E-B5ED-C56AF7A2A240}" type="datetimeFigureOut">
              <a:rPr lang="uk-UA" smtClean="0"/>
              <a:t>07.12.2018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D910C-2EDF-4EF6-B206-F8976849507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55565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C46F7-C66F-496E-B5ED-C56AF7A2A240}" type="datetimeFigureOut">
              <a:rPr lang="uk-UA" smtClean="0"/>
              <a:t>07.12.2018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D910C-2EDF-4EF6-B206-F8976849507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46852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C46F7-C66F-496E-B5ED-C56AF7A2A240}" type="datetimeFigureOut">
              <a:rPr lang="uk-UA" smtClean="0"/>
              <a:t>07.12.2018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D910C-2EDF-4EF6-B206-F8976849507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941276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C46F7-C66F-496E-B5ED-C56AF7A2A240}" type="datetimeFigureOut">
              <a:rPr lang="uk-UA" smtClean="0"/>
              <a:t>07.12.2018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D910C-2EDF-4EF6-B206-F8976849507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039379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C46F7-C66F-496E-B5ED-C56AF7A2A240}" type="datetimeFigureOut">
              <a:rPr lang="uk-UA" smtClean="0"/>
              <a:t>07.12.2018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D910C-2EDF-4EF6-B206-F8976849507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698997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C46F7-C66F-496E-B5ED-C56AF7A2A240}" type="datetimeFigureOut">
              <a:rPr lang="uk-UA" smtClean="0"/>
              <a:t>07.12.2018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D910C-2EDF-4EF6-B206-F8976849507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999193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C46F7-C66F-496E-B5ED-C56AF7A2A240}" type="datetimeFigureOut">
              <a:rPr lang="uk-UA" smtClean="0"/>
              <a:t>07.12.2018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D910C-2EDF-4EF6-B206-F8976849507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692609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C46F7-C66F-496E-B5ED-C56AF7A2A240}" type="datetimeFigureOut">
              <a:rPr lang="uk-UA" smtClean="0"/>
              <a:t>07.12.2018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D910C-2EDF-4EF6-B206-F8976849507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339882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C46F7-C66F-496E-B5ED-C56AF7A2A240}" type="datetimeFigureOut">
              <a:rPr lang="uk-UA" smtClean="0"/>
              <a:t>07.12.2018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D910C-2EDF-4EF6-B206-F8976849507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883656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0C46F7-C66F-496E-B5ED-C56AF7A2A240}" type="datetimeFigureOut">
              <a:rPr lang="uk-UA" smtClean="0"/>
              <a:t>07.12.2018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4D910C-2EDF-4EF6-B206-F8976849507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51042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836712"/>
            <a:ext cx="7772400" cy="1470025"/>
          </a:xfrm>
        </p:spPr>
        <p:txBody>
          <a:bodyPr/>
          <a:lstStyle/>
          <a:p>
            <a:r>
              <a:rPr lang="ru-RU" dirty="0" smtClean="0"/>
              <a:t>Проект по городской листве</a:t>
            </a:r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1702235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229600" cy="114300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Формирование буртов под ширину </a:t>
            </a:r>
            <a:r>
              <a:rPr lang="ru-RU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ворошителей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для кругооборота в определённые периоды  </a:t>
            </a:r>
            <a:endParaRPr lang="uk-UA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484784"/>
            <a:ext cx="8136903" cy="5040560"/>
          </a:xfrm>
        </p:spPr>
      </p:pic>
    </p:spTree>
    <p:extLst>
      <p:ext uri="{BB962C8B-B14F-4D97-AF65-F5344CB8AC3E}">
        <p14:creationId xmlns:p14="http://schemas.microsoft.com/office/powerpoint/2010/main" val="6688575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Самоходные </a:t>
            </a:r>
            <a:r>
              <a:rPr lang="ru-RU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ворошители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для листвы на ограниченных полосах с буртами</a:t>
            </a:r>
            <a:endParaRPr lang="uk-UA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340768"/>
            <a:ext cx="8136904" cy="4968552"/>
          </a:xfrm>
        </p:spPr>
      </p:pic>
    </p:spTree>
    <p:extLst>
      <p:ext uri="{BB962C8B-B14F-4D97-AF65-F5344CB8AC3E}">
        <p14:creationId xmlns:p14="http://schemas.microsoft.com/office/powerpoint/2010/main" val="25306684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При организации переработки листвы на гектарах используются прицепные </a:t>
            </a:r>
            <a:r>
              <a:rPr lang="ru-RU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ворошители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с максимальной шириной захвата от 2.5м до 4м</a:t>
            </a:r>
            <a:endParaRPr lang="uk-UA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628800"/>
            <a:ext cx="8136903" cy="4536504"/>
          </a:xfrm>
        </p:spPr>
      </p:pic>
    </p:spTree>
    <p:extLst>
      <p:ext uri="{BB962C8B-B14F-4D97-AF65-F5344CB8AC3E}">
        <p14:creationId xmlns:p14="http://schemas.microsoft.com/office/powerpoint/2010/main" val="19951001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Дополнительные пункты приёма листвы</a:t>
            </a:r>
            <a:endParaRPr lang="uk-UA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9" y="1124744"/>
            <a:ext cx="8496943" cy="5328592"/>
          </a:xfrm>
        </p:spPr>
      </p:pic>
    </p:spTree>
    <p:extLst>
      <p:ext uri="{BB962C8B-B14F-4D97-AF65-F5344CB8AC3E}">
        <p14:creationId xmlns:p14="http://schemas.microsoft.com/office/powerpoint/2010/main" val="9405787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На ограниченных участках используется система квадратов 4м х 4м с ручным трудом</a:t>
            </a:r>
            <a:endParaRPr lang="uk-UA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124744"/>
            <a:ext cx="8064895" cy="5328592"/>
          </a:xfrm>
        </p:spPr>
      </p:pic>
    </p:spTree>
    <p:extLst>
      <p:ext uri="{BB962C8B-B14F-4D97-AF65-F5344CB8AC3E}">
        <p14:creationId xmlns:p14="http://schemas.microsoft.com/office/powerpoint/2010/main" val="33507775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Система квадратов 4м х 4м</a:t>
            </a:r>
            <a:endParaRPr lang="uk-UA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600200"/>
            <a:ext cx="7992887" cy="4853136"/>
          </a:xfrm>
        </p:spPr>
      </p:pic>
    </p:spTree>
    <p:extLst>
      <p:ext uri="{BB962C8B-B14F-4D97-AF65-F5344CB8AC3E}">
        <p14:creationId xmlns:p14="http://schemas.microsoft.com/office/powerpoint/2010/main" val="2301240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8147248" cy="778098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Подходят сроки выбирать готовую продукцию</a:t>
            </a:r>
            <a:endParaRPr lang="uk-UA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196752"/>
            <a:ext cx="8136904" cy="5184576"/>
          </a:xfrm>
        </p:spPr>
      </p:pic>
    </p:spTree>
    <p:extLst>
      <p:ext uri="{BB962C8B-B14F-4D97-AF65-F5344CB8AC3E}">
        <p14:creationId xmlns:p14="http://schemas.microsoft.com/office/powerpoint/2010/main" val="7964094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ПОЛУЧАЕТСЯ!!! ТЕПЕРЬ ПРОВЕРИМ СОСТАВ БИОГУМУСА</a:t>
            </a:r>
            <a:endParaRPr lang="uk-UA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12776"/>
            <a:ext cx="8136903" cy="5112568"/>
          </a:xfrm>
        </p:spPr>
      </p:pic>
    </p:spTree>
    <p:extLst>
      <p:ext uri="{BB962C8B-B14F-4D97-AF65-F5344CB8AC3E}">
        <p14:creationId xmlns:p14="http://schemas.microsoft.com/office/powerpoint/2010/main" val="42225651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60648"/>
            <a:ext cx="8784976" cy="6408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2364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88640"/>
            <a:ext cx="8856984" cy="6408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3261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ЦЕЛЬ ПРОЕКТА</a:t>
            </a:r>
            <a:endParaRPr lang="uk-UA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184576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получать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из отходов органики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биогумус;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сократить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расходы на топливо, которое тратится на вывоз растительных отходов на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свалку;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привлечение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молодого поколения с обеспечениями всех природных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процессов;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создание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общественных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садов;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выращивание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саженцев для озеленения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города; 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переработанные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отходы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возвращать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 город в виде супер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удобрений;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восстанавливать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почву в парках, скверах, клумбах, практически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бесплатно;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переработать органическую массу без шума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пыли, дыма, вибрации,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запаха;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научить  горожан перерабатывать свои отходы на кухне, дачных и приусадебных участках, организациях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 предприятиях</a:t>
            </a:r>
            <a:endParaRPr lang="uk-U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18277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ГДЕ ПРИМЕНИТЬ ТАКОЙ БИОГУМУС С ИМЕЮЩИМИСЯ ПОКАЗАТЕЛЯМИ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749648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РАСЧИТЫВАЕМ ТЕХНИКО ЭКОНОМИЧЕСКОЕ ОБОСНОВАНИЕ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19908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ГДЕ ПРИМЕНЯЕТСЯ И КТО НА ПРАКТИКЕ ВНЕДРИЛ ПРОЕКТ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9971299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ИСТОРИЯ ПРЕДПРИНИМАТЕЛЯ ПО ВНЕДРЕНИЮ ЭТОГО ПРОЕКТА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484115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Листва формируется под вывоз кучками</a:t>
            </a:r>
            <a:endParaRPr lang="uk-UA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196752"/>
            <a:ext cx="8064895" cy="5112568"/>
          </a:xfrm>
        </p:spPr>
      </p:pic>
    </p:spTree>
    <p:extLst>
      <p:ext uri="{BB962C8B-B14F-4D97-AF65-F5344CB8AC3E}">
        <p14:creationId xmlns:p14="http://schemas.microsoft.com/office/powerpoint/2010/main" val="32090543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Autofit/>
          </a:bodyPr>
          <a:lstStyle/>
          <a:p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Согласно заключенного договора с </a:t>
            </a:r>
            <a:r>
              <a:rPr lang="ru-RU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жэк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листва грузится на тракторный прицеп</a:t>
            </a:r>
            <a:endParaRPr lang="uk-UA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268760"/>
            <a:ext cx="7776863" cy="5112568"/>
          </a:xfrm>
        </p:spPr>
      </p:pic>
    </p:spTree>
    <p:extLst>
      <p:ext uri="{BB962C8B-B14F-4D97-AF65-F5344CB8AC3E}">
        <p14:creationId xmlns:p14="http://schemas.microsoft.com/office/powerpoint/2010/main" val="41604193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Трактор 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возит листву на отведенную площадь под переработку</a:t>
            </a:r>
            <a:endParaRPr lang="uk-UA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484784"/>
            <a:ext cx="8064896" cy="4968552"/>
          </a:xfrm>
        </p:spPr>
      </p:pic>
    </p:spTree>
    <p:extLst>
      <p:ext uri="{BB962C8B-B14F-4D97-AF65-F5344CB8AC3E}">
        <p14:creationId xmlns:p14="http://schemas.microsoft.com/office/powerpoint/2010/main" val="31458799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248" cy="1143000"/>
          </a:xfrm>
        </p:spPr>
        <p:txBody>
          <a:bodyPr/>
          <a:lstStyle/>
          <a:p>
            <a:r>
              <a:rPr lang="ru-RU" dirty="0" smtClean="0"/>
              <a:t>ВЫГРУЖАЕТСЯ</a:t>
            </a:r>
            <a:endParaRPr lang="uk-UA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84784"/>
            <a:ext cx="8208912" cy="5030019"/>
          </a:xfrm>
        </p:spPr>
      </p:pic>
    </p:spTree>
    <p:extLst>
      <p:ext uri="{BB962C8B-B14F-4D97-AF65-F5344CB8AC3E}">
        <p14:creationId xmlns:p14="http://schemas.microsoft.com/office/powerpoint/2010/main" val="9817114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Выгружаясь полосой формирует гряду из листвы, удобную для переработки</a:t>
            </a:r>
            <a:endParaRPr lang="uk-UA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600200"/>
            <a:ext cx="7992887" cy="4853136"/>
          </a:xfrm>
        </p:spPr>
      </p:pic>
    </p:spTree>
    <p:extLst>
      <p:ext uri="{BB962C8B-B14F-4D97-AF65-F5344CB8AC3E}">
        <p14:creationId xmlns:p14="http://schemas.microsoft.com/office/powerpoint/2010/main" val="306444911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</TotalTime>
  <Words>224</Words>
  <Application>Microsoft Office PowerPoint</Application>
  <PresentationFormat>Экран (4:3)</PresentationFormat>
  <Paragraphs>28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Проект по городской листве</vt:lpstr>
      <vt:lpstr>ЦЕЛЬ ПРОЕКТА</vt:lpstr>
      <vt:lpstr>ГДЕ ПРИМЕНЯЕТСЯ И КТО НА ПРАКТИКЕ ВНЕДРИЛ ПРОЕКТ</vt:lpstr>
      <vt:lpstr>ИСТОРИЯ ПРЕДПРИНИМАТЕЛЯ ПО ВНЕДРЕНИЮ ЭТОГО ПРОЕКТА</vt:lpstr>
      <vt:lpstr>Листва формируется под вывоз кучками</vt:lpstr>
      <vt:lpstr>Согласно заключенного договора с жэк листва грузится на тракторный прицеп</vt:lpstr>
      <vt:lpstr>Трактор свозит листву на отведенную площадь под переработку</vt:lpstr>
      <vt:lpstr>ВЫГРУЖАЕТСЯ</vt:lpstr>
      <vt:lpstr>Выгружаясь полосой формирует гряду из листвы, удобную для переработки</vt:lpstr>
      <vt:lpstr>Формирование буртов под ширину ворошителей для кругооборота в определённые периоды  </vt:lpstr>
      <vt:lpstr>Самоходные ворошители для листвы на ограниченных полосах с буртами</vt:lpstr>
      <vt:lpstr>При организации переработки листвы на гектарах используются прицепные ворошители с максимальной шириной захвата от 2.5м до 4м</vt:lpstr>
      <vt:lpstr>Дополнительные пункты приёма листвы</vt:lpstr>
      <vt:lpstr>На ограниченных участках используется система квадратов 4м х 4м с ручным трудом</vt:lpstr>
      <vt:lpstr>Система квадратов 4м х 4м</vt:lpstr>
      <vt:lpstr>Подходят сроки выбирать готовую продукцию</vt:lpstr>
      <vt:lpstr>ПОЛУЧАЕТСЯ!!! ТЕПЕРЬ ПРОВЕРИМ СОСТАВ БИОГУМУСА</vt:lpstr>
      <vt:lpstr>Презентация PowerPoint</vt:lpstr>
      <vt:lpstr>Презентация PowerPoint</vt:lpstr>
      <vt:lpstr>ГДЕ ПРИМЕНИТЬ ТАКОЙ БИОГУМУС С ИМЕЮЩИМИСЯ ПОКАЗАТЕЛЯМИ</vt:lpstr>
      <vt:lpstr>РАСЧИТЫВАЕМ ТЕХНИКО ЭКОНОМИЧЕСКОЕ ОБОСНОВАНИЕ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IID</dc:creator>
  <cp:lastModifiedBy>IID</cp:lastModifiedBy>
  <cp:revision>18</cp:revision>
  <dcterms:created xsi:type="dcterms:W3CDTF">2018-12-04T15:33:06Z</dcterms:created>
  <dcterms:modified xsi:type="dcterms:W3CDTF">2018-12-07T00:26:48Z</dcterms:modified>
</cp:coreProperties>
</file>