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70" r:id="rId2"/>
    <p:sldId id="660" r:id="rId3"/>
    <p:sldId id="665" r:id="rId4"/>
    <p:sldId id="673" r:id="rId5"/>
    <p:sldId id="674" r:id="rId6"/>
    <p:sldId id="677" r:id="rId7"/>
    <p:sldId id="675" r:id="rId8"/>
    <p:sldId id="676" r:id="rId9"/>
    <p:sldId id="667" r:id="rId10"/>
    <p:sldId id="662" r:id="rId11"/>
    <p:sldId id="666" r:id="rId12"/>
    <p:sldId id="668" r:id="rId13"/>
    <p:sldId id="32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B414"/>
    <a:srgbClr val="282F39"/>
    <a:srgbClr val="007A7D"/>
    <a:srgbClr val="CB1B4A"/>
    <a:srgbClr val="074D67"/>
    <a:srgbClr val="42AFB6"/>
    <a:srgbClr val="C2C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46" autoAdjust="0"/>
    <p:restoredTop sz="94669" autoAdjust="0"/>
  </p:normalViewPr>
  <p:slideViewPr>
    <p:cSldViewPr snapToGrid="0">
      <p:cViewPr varScale="1">
        <p:scale>
          <a:sx n="69" d="100"/>
          <a:sy n="69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4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0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5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0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6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5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1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shtag/%D1%82%D1%80%D0%B8%D0%B7%D1%83%D0%B1%D0%B4%D0%B5%D0%BD%D1%82%D0%B0%D0%BB?source=feed_text&amp;epa=HASHTA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C0092CC-314E-489E-9B25-13D774E264E8}"/>
              </a:ext>
            </a:extLst>
          </p:cNvPr>
          <p:cNvSpPr txBox="1"/>
          <p:nvPr/>
        </p:nvSpPr>
        <p:spPr>
          <a:xfrm>
            <a:off x="3855086" y="938318"/>
            <a:ext cx="4429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«Тризуб </a:t>
            </a:r>
            <a:r>
              <a:rPr kumimoji="0" lang="uk-UA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Дентал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»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A64847-F02E-4B3A-9965-DBA5A96A18A2}"/>
              </a:ext>
            </a:extLst>
          </p:cNvPr>
          <p:cNvSpPr txBox="1"/>
          <p:nvPr/>
        </p:nvSpPr>
        <p:spPr>
          <a:xfrm>
            <a:off x="1558444" y="5501035"/>
            <a:ext cx="9138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noProof="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Всеукраїнська спільнот</a:t>
            </a:r>
            <a:r>
              <a:rPr kumimoji="0" lang="uk-UA" sz="32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а </a:t>
            </a:r>
            <a:r>
              <a:rPr kumimoji="0" lang="uk-UA" sz="32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не байдужих патріотів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02BB27-0459-40E1-85FE-6495B500A2F9}"/>
              </a:ext>
            </a:extLst>
          </p:cNvPr>
          <p:cNvSpPr txBox="1"/>
          <p:nvPr/>
        </p:nvSpPr>
        <p:spPr>
          <a:xfrm>
            <a:off x="0" y="638928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Волонтерський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томатологічний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ух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#</a:t>
            </a:r>
            <a:r>
              <a:rPr kumimoji="0" lang="uk-U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ТриЗубДентал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52" y="446468"/>
            <a:ext cx="1564767" cy="1564767"/>
          </a:xfrm>
          <a:prstGeom prst="rect">
            <a:avLst/>
          </a:prstGeom>
        </p:spPr>
      </p:pic>
      <p:pic>
        <p:nvPicPr>
          <p:cNvPr id="1026" name="Picture 2" descr="https://lh3.googleusercontent.com/61vxLc7p0rpBXCUCFX77YhFU10dXAU7a3nvzxH6Ms3mpZRYHW4UJUX-ZQQ7ZY31V4FBVH7KE3oLCSmG0p5U5Oe1p9walPzEv8f5KUzNHiy3Fw6roxAOkBdFcehsCUtip6WgfylSAWfHmaUWemJXp7PUUMWcSpqtjrix1TMLlKbXnrJZG44wSh1ije8jH-HQT5SDXDc8aKZ3fr7UF0iHCzGn45_2MGMdUu8dG8AULroh86P5TXzGE9mU9hwRzOp1xxBccwhkCqE_94xVzM3ETsLnARS8H_ort41joauUHR8jkBXyi98-qpnAOpXpX5Fu6uOrzf46o5CMKoxnPgbWb6q4U8WbViFMwszem_vySvILav01cGxAqDdeg2WmG3EFm3WrmmBKdv4Da_epVYpQIPfZVfzWbH3Zv55jD0rCabJYuSWckdNy6DmpKiKzoTMHL2xdLApN36xFcnDR0QxkpS27wLVVxZvQb8Z-NiW07JcIkNPe62NIejXm0Ccl4j7_tSrw3Wqje09rWog2yGdTRA9zsUNapq_gXdoZmUfkBm4pyWt0zP9Y3a5TPRoM9KRqhvjkqMxlEfOZ9S6mWAQXx8X5wL8_orQEuomAT-fyD8BChBpwYO8tQBzN4WBnZ_fIW9nSSFgjyExfjGJN47vPGC5HWExhyVef8=w1006-h566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0" y="1707759"/>
            <a:ext cx="6419843" cy="36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1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15F9E255-61F9-4DFF-8290-1A613DA1B5BB}"/>
              </a:ext>
            </a:extLst>
          </p:cNvPr>
          <p:cNvSpPr/>
          <p:nvPr/>
        </p:nvSpPr>
        <p:spPr>
          <a:xfrm>
            <a:off x="227977" y="2168058"/>
            <a:ext cx="2008939" cy="110942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91D7154-7104-477A-A267-29B7F59277CF}"/>
              </a:ext>
            </a:extLst>
          </p:cNvPr>
          <p:cNvGrpSpPr/>
          <p:nvPr/>
        </p:nvGrpSpPr>
        <p:grpSpPr>
          <a:xfrm>
            <a:off x="798830" y="310181"/>
            <a:ext cx="1357024" cy="1809089"/>
            <a:chOff x="2050732" y="1266266"/>
            <a:chExt cx="3359467" cy="432546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8B83C53-B05F-482A-82A1-BE0464743B39}"/>
                </a:ext>
              </a:extLst>
            </p:cNvPr>
            <p:cNvGrpSpPr/>
            <p:nvPr/>
          </p:nvGrpSpPr>
          <p:grpSpPr>
            <a:xfrm>
              <a:off x="2050732" y="1266266"/>
              <a:ext cx="3359467" cy="4325468"/>
              <a:chOff x="5230813" y="2312988"/>
              <a:chExt cx="1733550" cy="2232025"/>
            </a:xfrm>
          </p:grpSpPr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9BA7F78A-5B92-4949-8F8C-8ECC299BC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4191001"/>
                <a:ext cx="41275" cy="60325"/>
              </a:xfrm>
              <a:custGeom>
                <a:avLst/>
                <a:gdLst>
                  <a:gd name="T0" fmla="*/ 0 w 13"/>
                  <a:gd name="T1" fmla="*/ 3 h 19"/>
                  <a:gd name="T2" fmla="*/ 4 w 13"/>
                  <a:gd name="T3" fmla="*/ 0 h 19"/>
                  <a:gd name="T4" fmla="*/ 10 w 13"/>
                  <a:gd name="T5" fmla="*/ 5 h 19"/>
                  <a:gd name="T6" fmla="*/ 5 w 13"/>
                  <a:gd name="T7" fmla="*/ 18 h 19"/>
                  <a:gd name="T8" fmla="*/ 0 w 13"/>
                  <a:gd name="T9" fmla="*/ 15 h 19"/>
                  <a:gd name="T10" fmla="*/ 0 w 13"/>
                  <a:gd name="T1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9">
                    <a:moveTo>
                      <a:pt x="0" y="3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6" y="2"/>
                      <a:pt x="8" y="3"/>
                      <a:pt x="10" y="5"/>
                    </a:cubicBezTo>
                    <a:cubicBezTo>
                      <a:pt x="13" y="10"/>
                      <a:pt x="11" y="17"/>
                      <a:pt x="5" y="18"/>
                    </a:cubicBezTo>
                    <a:cubicBezTo>
                      <a:pt x="4" y="19"/>
                      <a:pt x="2" y="17"/>
                      <a:pt x="0" y="15"/>
                    </a:cubicBezTo>
                    <a:cubicBezTo>
                      <a:pt x="7" y="11"/>
                      <a:pt x="5" y="7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F5C40D60-8578-40FF-BE1E-194917DCC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426" y="2944813"/>
                <a:ext cx="28575" cy="34925"/>
              </a:xfrm>
              <a:custGeom>
                <a:avLst/>
                <a:gdLst>
                  <a:gd name="T0" fmla="*/ 0 w 9"/>
                  <a:gd name="T1" fmla="*/ 10 h 11"/>
                  <a:gd name="T2" fmla="*/ 2 w 9"/>
                  <a:gd name="T3" fmla="*/ 1 h 11"/>
                  <a:gd name="T4" fmla="*/ 8 w 9"/>
                  <a:gd name="T5" fmla="*/ 1 h 11"/>
                  <a:gd name="T6" fmla="*/ 9 w 9"/>
                  <a:gd name="T7" fmla="*/ 3 h 11"/>
                  <a:gd name="T8" fmla="*/ 8 w 9"/>
                  <a:gd name="T9" fmla="*/ 4 h 11"/>
                  <a:gd name="T10" fmla="*/ 2 w 9"/>
                  <a:gd name="T11" fmla="*/ 11 h 11"/>
                  <a:gd name="T12" fmla="*/ 0 w 9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10"/>
                    </a:moveTo>
                    <a:cubicBezTo>
                      <a:pt x="1" y="7"/>
                      <a:pt x="1" y="4"/>
                      <a:pt x="2" y="1"/>
                    </a:cubicBezTo>
                    <a:cubicBezTo>
                      <a:pt x="2" y="0"/>
                      <a:pt x="6" y="1"/>
                      <a:pt x="8" y="1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3" y="3"/>
                      <a:pt x="2" y="7"/>
                      <a:pt x="2" y="11"/>
                    </a:cubicBezTo>
                    <a:cubicBezTo>
                      <a:pt x="1" y="11"/>
                      <a:pt x="1" y="10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C390EA27-1FE2-4756-A3F0-21C98E0E4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101" y="3649663"/>
                <a:ext cx="622300" cy="611188"/>
              </a:xfrm>
              <a:custGeom>
                <a:avLst/>
                <a:gdLst>
                  <a:gd name="T0" fmla="*/ 145 w 195"/>
                  <a:gd name="T1" fmla="*/ 111 h 192"/>
                  <a:gd name="T2" fmla="*/ 109 w 195"/>
                  <a:gd name="T3" fmla="*/ 179 h 192"/>
                  <a:gd name="T4" fmla="*/ 82 w 195"/>
                  <a:gd name="T5" fmla="*/ 183 h 192"/>
                  <a:gd name="T6" fmla="*/ 7 w 195"/>
                  <a:gd name="T7" fmla="*/ 107 h 192"/>
                  <a:gd name="T8" fmla="*/ 6 w 195"/>
                  <a:gd name="T9" fmla="*/ 84 h 192"/>
                  <a:gd name="T10" fmla="*/ 30 w 195"/>
                  <a:gd name="T11" fmla="*/ 85 h 192"/>
                  <a:gd name="T12" fmla="*/ 87 w 195"/>
                  <a:gd name="T13" fmla="*/ 142 h 192"/>
                  <a:gd name="T14" fmla="*/ 91 w 195"/>
                  <a:gd name="T15" fmla="*/ 146 h 192"/>
                  <a:gd name="T16" fmla="*/ 102 w 195"/>
                  <a:gd name="T17" fmla="*/ 124 h 192"/>
                  <a:gd name="T18" fmla="*/ 148 w 195"/>
                  <a:gd name="T19" fmla="*/ 39 h 192"/>
                  <a:gd name="T20" fmla="*/ 163 w 195"/>
                  <a:gd name="T21" fmla="*/ 11 h 192"/>
                  <a:gd name="T22" fmla="*/ 185 w 195"/>
                  <a:gd name="T23" fmla="*/ 3 h 192"/>
                  <a:gd name="T24" fmla="*/ 191 w 195"/>
                  <a:gd name="T25" fmla="*/ 26 h 192"/>
                  <a:gd name="T26" fmla="*/ 162 w 195"/>
                  <a:gd name="T27" fmla="*/ 79 h 192"/>
                  <a:gd name="T28" fmla="*/ 145 w 195"/>
                  <a:gd name="T29" fmla="*/ 11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5" h="192">
                    <a:moveTo>
                      <a:pt x="145" y="111"/>
                    </a:moveTo>
                    <a:cubicBezTo>
                      <a:pt x="133" y="134"/>
                      <a:pt x="121" y="157"/>
                      <a:pt x="109" y="179"/>
                    </a:cubicBezTo>
                    <a:cubicBezTo>
                      <a:pt x="103" y="190"/>
                      <a:pt x="91" y="192"/>
                      <a:pt x="82" y="183"/>
                    </a:cubicBezTo>
                    <a:cubicBezTo>
                      <a:pt x="57" y="158"/>
                      <a:pt x="32" y="132"/>
                      <a:pt x="7" y="107"/>
                    </a:cubicBezTo>
                    <a:cubicBezTo>
                      <a:pt x="0" y="100"/>
                      <a:pt x="1" y="89"/>
                      <a:pt x="6" y="84"/>
                    </a:cubicBezTo>
                    <a:cubicBezTo>
                      <a:pt x="13" y="77"/>
                      <a:pt x="23" y="78"/>
                      <a:pt x="30" y="85"/>
                    </a:cubicBezTo>
                    <a:cubicBezTo>
                      <a:pt x="49" y="104"/>
                      <a:pt x="68" y="123"/>
                      <a:pt x="87" y="142"/>
                    </a:cubicBezTo>
                    <a:cubicBezTo>
                      <a:pt x="88" y="143"/>
                      <a:pt x="89" y="144"/>
                      <a:pt x="91" y="146"/>
                    </a:cubicBezTo>
                    <a:cubicBezTo>
                      <a:pt x="95" y="138"/>
                      <a:pt x="98" y="131"/>
                      <a:pt x="102" y="124"/>
                    </a:cubicBezTo>
                    <a:cubicBezTo>
                      <a:pt x="117" y="96"/>
                      <a:pt x="132" y="68"/>
                      <a:pt x="148" y="39"/>
                    </a:cubicBezTo>
                    <a:cubicBezTo>
                      <a:pt x="153" y="30"/>
                      <a:pt x="158" y="20"/>
                      <a:pt x="163" y="11"/>
                    </a:cubicBezTo>
                    <a:cubicBezTo>
                      <a:pt x="168" y="1"/>
                      <a:pt x="178" y="0"/>
                      <a:pt x="185" y="3"/>
                    </a:cubicBezTo>
                    <a:cubicBezTo>
                      <a:pt x="193" y="7"/>
                      <a:pt x="195" y="18"/>
                      <a:pt x="191" y="26"/>
                    </a:cubicBezTo>
                    <a:cubicBezTo>
                      <a:pt x="182" y="44"/>
                      <a:pt x="172" y="62"/>
                      <a:pt x="162" y="79"/>
                    </a:cubicBezTo>
                    <a:cubicBezTo>
                      <a:pt x="161" y="82"/>
                      <a:pt x="149" y="105"/>
                      <a:pt x="145" y="11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9AEF8173-5C3F-4A95-AFA5-151718BC36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0813" y="2312988"/>
                <a:ext cx="1733550" cy="2232025"/>
              </a:xfrm>
              <a:custGeom>
                <a:avLst/>
                <a:gdLst>
                  <a:gd name="T0" fmla="*/ 519 w 543"/>
                  <a:gd name="T1" fmla="*/ 420 h 700"/>
                  <a:gd name="T2" fmla="*/ 452 w 543"/>
                  <a:gd name="T3" fmla="*/ 344 h 700"/>
                  <a:gd name="T4" fmla="*/ 451 w 543"/>
                  <a:gd name="T5" fmla="*/ 131 h 700"/>
                  <a:gd name="T6" fmla="*/ 353 w 543"/>
                  <a:gd name="T7" fmla="*/ 120 h 700"/>
                  <a:gd name="T8" fmla="*/ 350 w 543"/>
                  <a:gd name="T9" fmla="*/ 120 h 700"/>
                  <a:gd name="T10" fmla="*/ 347 w 543"/>
                  <a:gd name="T11" fmla="*/ 93 h 700"/>
                  <a:gd name="T12" fmla="*/ 309 w 543"/>
                  <a:gd name="T13" fmla="*/ 76 h 700"/>
                  <a:gd name="T14" fmla="*/ 273 w 543"/>
                  <a:gd name="T15" fmla="*/ 18 h 700"/>
                  <a:gd name="T16" fmla="*/ 261 w 543"/>
                  <a:gd name="T17" fmla="*/ 10 h 700"/>
                  <a:gd name="T18" fmla="*/ 234 w 543"/>
                  <a:gd name="T19" fmla="*/ 2 h 700"/>
                  <a:gd name="T20" fmla="*/ 231 w 543"/>
                  <a:gd name="T21" fmla="*/ 2 h 700"/>
                  <a:gd name="T22" fmla="*/ 150 w 543"/>
                  <a:gd name="T23" fmla="*/ 69 h 700"/>
                  <a:gd name="T24" fmla="*/ 123 w 543"/>
                  <a:gd name="T25" fmla="*/ 75 h 700"/>
                  <a:gd name="T26" fmla="*/ 105 w 543"/>
                  <a:gd name="T27" fmla="*/ 114 h 700"/>
                  <a:gd name="T28" fmla="*/ 18 w 543"/>
                  <a:gd name="T29" fmla="*/ 120 h 700"/>
                  <a:gd name="T30" fmla="*/ 0 w 543"/>
                  <a:gd name="T31" fmla="*/ 371 h 700"/>
                  <a:gd name="T32" fmla="*/ 0 w 543"/>
                  <a:gd name="T33" fmla="*/ 606 h 700"/>
                  <a:gd name="T34" fmla="*/ 0 w 543"/>
                  <a:gd name="T35" fmla="*/ 607 h 700"/>
                  <a:gd name="T36" fmla="*/ 19 w 543"/>
                  <a:gd name="T37" fmla="*/ 621 h 700"/>
                  <a:gd name="T38" fmla="*/ 206 w 543"/>
                  <a:gd name="T39" fmla="*/ 625 h 700"/>
                  <a:gd name="T40" fmla="*/ 321 w 543"/>
                  <a:gd name="T41" fmla="*/ 695 h 700"/>
                  <a:gd name="T42" fmla="*/ 478 w 543"/>
                  <a:gd name="T43" fmla="*/ 651 h 700"/>
                  <a:gd name="T44" fmla="*/ 538 w 543"/>
                  <a:gd name="T45" fmla="*/ 473 h 700"/>
                  <a:gd name="T46" fmla="*/ 215 w 543"/>
                  <a:gd name="T47" fmla="*/ 35 h 700"/>
                  <a:gd name="T48" fmla="*/ 255 w 543"/>
                  <a:gd name="T49" fmla="*/ 45 h 700"/>
                  <a:gd name="T50" fmla="*/ 261 w 543"/>
                  <a:gd name="T51" fmla="*/ 51 h 700"/>
                  <a:gd name="T52" fmla="*/ 271 w 543"/>
                  <a:gd name="T53" fmla="*/ 76 h 700"/>
                  <a:gd name="T54" fmla="*/ 181 w 543"/>
                  <a:gd name="T55" fmla="*/ 75 h 700"/>
                  <a:gd name="T56" fmla="*/ 137 w 543"/>
                  <a:gd name="T57" fmla="*/ 107 h 700"/>
                  <a:gd name="T58" fmla="*/ 309 w 543"/>
                  <a:gd name="T59" fmla="*/ 108 h 700"/>
                  <a:gd name="T60" fmla="*/ 315 w 543"/>
                  <a:gd name="T61" fmla="*/ 160 h 700"/>
                  <a:gd name="T62" fmla="*/ 261 w 543"/>
                  <a:gd name="T63" fmla="*/ 166 h 700"/>
                  <a:gd name="T64" fmla="*/ 136 w 543"/>
                  <a:gd name="T65" fmla="*/ 160 h 700"/>
                  <a:gd name="T66" fmla="*/ 183 w 543"/>
                  <a:gd name="T67" fmla="*/ 588 h 700"/>
                  <a:gd name="T68" fmla="*/ 32 w 543"/>
                  <a:gd name="T69" fmla="*/ 290 h 700"/>
                  <a:gd name="T70" fmla="*/ 38 w 543"/>
                  <a:gd name="T71" fmla="*/ 152 h 700"/>
                  <a:gd name="T72" fmla="*/ 105 w 543"/>
                  <a:gd name="T73" fmla="*/ 158 h 700"/>
                  <a:gd name="T74" fmla="*/ 123 w 543"/>
                  <a:gd name="T75" fmla="*/ 197 h 700"/>
                  <a:gd name="T76" fmla="*/ 329 w 543"/>
                  <a:gd name="T77" fmla="*/ 197 h 700"/>
                  <a:gd name="T78" fmla="*/ 347 w 543"/>
                  <a:gd name="T79" fmla="*/ 158 h 700"/>
                  <a:gd name="T80" fmla="*/ 382 w 543"/>
                  <a:gd name="T81" fmla="*/ 152 h 700"/>
                  <a:gd name="T82" fmla="*/ 420 w 543"/>
                  <a:gd name="T83" fmla="*/ 157 h 700"/>
                  <a:gd name="T84" fmla="*/ 420 w 543"/>
                  <a:gd name="T85" fmla="*/ 327 h 700"/>
                  <a:gd name="T86" fmla="*/ 404 w 543"/>
                  <a:gd name="T87" fmla="*/ 329 h 700"/>
                  <a:gd name="T88" fmla="*/ 276 w 543"/>
                  <a:gd name="T89" fmla="*/ 339 h 700"/>
                  <a:gd name="T90" fmla="*/ 175 w 543"/>
                  <a:gd name="T91" fmla="*/ 452 h 700"/>
                  <a:gd name="T92" fmla="*/ 507 w 543"/>
                  <a:gd name="T93" fmla="*/ 536 h 700"/>
                  <a:gd name="T94" fmla="*/ 391 w 543"/>
                  <a:gd name="T95" fmla="*/ 661 h 700"/>
                  <a:gd name="T96" fmla="*/ 282 w 543"/>
                  <a:gd name="T97" fmla="*/ 648 h 700"/>
                  <a:gd name="T98" fmla="*/ 211 w 543"/>
                  <a:gd name="T99" fmla="*/ 572 h 700"/>
                  <a:gd name="T100" fmla="*/ 278 w 543"/>
                  <a:gd name="T101" fmla="*/ 374 h 700"/>
                  <a:gd name="T102" fmla="*/ 481 w 543"/>
                  <a:gd name="T103" fmla="*/ 421 h 700"/>
                  <a:gd name="T104" fmla="*/ 507 w 543"/>
                  <a:gd name="T105" fmla="*/ 536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3" h="700">
                    <a:moveTo>
                      <a:pt x="538" y="473"/>
                    </a:moveTo>
                    <a:cubicBezTo>
                      <a:pt x="534" y="454"/>
                      <a:pt x="528" y="437"/>
                      <a:pt x="519" y="420"/>
                    </a:cubicBezTo>
                    <a:cubicBezTo>
                      <a:pt x="504" y="393"/>
                      <a:pt x="483" y="370"/>
                      <a:pt x="457" y="353"/>
                    </a:cubicBezTo>
                    <a:cubicBezTo>
                      <a:pt x="453" y="351"/>
                      <a:pt x="452" y="348"/>
                      <a:pt x="452" y="344"/>
                    </a:cubicBezTo>
                    <a:cubicBezTo>
                      <a:pt x="452" y="276"/>
                      <a:pt x="452" y="208"/>
                      <a:pt x="452" y="140"/>
                    </a:cubicBezTo>
                    <a:cubicBezTo>
                      <a:pt x="452" y="137"/>
                      <a:pt x="452" y="134"/>
                      <a:pt x="451" y="131"/>
                    </a:cubicBezTo>
                    <a:cubicBezTo>
                      <a:pt x="448" y="123"/>
                      <a:pt x="442" y="120"/>
                      <a:pt x="434" y="120"/>
                    </a:cubicBezTo>
                    <a:cubicBezTo>
                      <a:pt x="407" y="120"/>
                      <a:pt x="380" y="120"/>
                      <a:pt x="353" y="120"/>
                    </a:cubicBezTo>
                    <a:cubicBezTo>
                      <a:pt x="352" y="120"/>
                      <a:pt x="351" y="120"/>
                      <a:pt x="350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7" y="120"/>
                      <a:pt x="347" y="119"/>
                      <a:pt x="347" y="114"/>
                    </a:cubicBezTo>
                    <a:cubicBezTo>
                      <a:pt x="347" y="107"/>
                      <a:pt x="347" y="100"/>
                      <a:pt x="347" y="93"/>
                    </a:cubicBezTo>
                    <a:cubicBezTo>
                      <a:pt x="347" y="81"/>
                      <a:pt x="341" y="76"/>
                      <a:pt x="329" y="76"/>
                    </a:cubicBezTo>
                    <a:cubicBezTo>
                      <a:pt x="322" y="75"/>
                      <a:pt x="316" y="75"/>
                      <a:pt x="309" y="76"/>
                    </a:cubicBezTo>
                    <a:cubicBezTo>
                      <a:pt x="304" y="76"/>
                      <a:pt x="303" y="74"/>
                      <a:pt x="302" y="69"/>
                    </a:cubicBezTo>
                    <a:cubicBezTo>
                      <a:pt x="300" y="48"/>
                      <a:pt x="290" y="31"/>
                      <a:pt x="273" y="18"/>
                    </a:cubicBezTo>
                    <a:cubicBezTo>
                      <a:pt x="269" y="15"/>
                      <a:pt x="265" y="13"/>
                      <a:pt x="261" y="10"/>
                    </a:cubicBezTo>
                    <a:cubicBezTo>
                      <a:pt x="261" y="10"/>
                      <a:pt x="261" y="10"/>
                      <a:pt x="261" y="10"/>
                    </a:cubicBezTo>
                    <a:cubicBezTo>
                      <a:pt x="259" y="9"/>
                      <a:pt x="257" y="8"/>
                      <a:pt x="255" y="8"/>
                    </a:cubicBezTo>
                    <a:cubicBezTo>
                      <a:pt x="249" y="5"/>
                      <a:pt x="242" y="3"/>
                      <a:pt x="234" y="2"/>
                    </a:cubicBezTo>
                    <a:cubicBezTo>
                      <a:pt x="233" y="2"/>
                      <a:pt x="232" y="2"/>
                      <a:pt x="231" y="2"/>
                    </a:cubicBezTo>
                    <a:cubicBezTo>
                      <a:pt x="231" y="2"/>
                      <a:pt x="231" y="2"/>
                      <a:pt x="231" y="2"/>
                    </a:cubicBezTo>
                    <a:cubicBezTo>
                      <a:pt x="212" y="0"/>
                      <a:pt x="194" y="6"/>
                      <a:pt x="179" y="18"/>
                    </a:cubicBezTo>
                    <a:cubicBezTo>
                      <a:pt x="162" y="31"/>
                      <a:pt x="152" y="48"/>
                      <a:pt x="150" y="69"/>
                    </a:cubicBezTo>
                    <a:cubicBezTo>
                      <a:pt x="149" y="74"/>
                      <a:pt x="148" y="76"/>
                      <a:pt x="143" y="75"/>
                    </a:cubicBezTo>
                    <a:cubicBezTo>
                      <a:pt x="136" y="75"/>
                      <a:pt x="129" y="75"/>
                      <a:pt x="123" y="75"/>
                    </a:cubicBezTo>
                    <a:cubicBezTo>
                      <a:pt x="111" y="75"/>
                      <a:pt x="105" y="81"/>
                      <a:pt x="105" y="93"/>
                    </a:cubicBezTo>
                    <a:cubicBezTo>
                      <a:pt x="105" y="100"/>
                      <a:pt x="105" y="107"/>
                      <a:pt x="105" y="114"/>
                    </a:cubicBezTo>
                    <a:cubicBezTo>
                      <a:pt x="105" y="120"/>
                      <a:pt x="105" y="120"/>
                      <a:pt x="98" y="120"/>
                    </a:cubicBezTo>
                    <a:cubicBezTo>
                      <a:pt x="72" y="120"/>
                      <a:pt x="45" y="121"/>
                      <a:pt x="18" y="120"/>
                    </a:cubicBezTo>
                    <a:cubicBezTo>
                      <a:pt x="7" y="120"/>
                      <a:pt x="0" y="127"/>
                      <a:pt x="0" y="139"/>
                    </a:cubicBezTo>
                    <a:cubicBezTo>
                      <a:pt x="0" y="216"/>
                      <a:pt x="0" y="293"/>
                      <a:pt x="0" y="371"/>
                    </a:cubicBezTo>
                    <a:cubicBezTo>
                      <a:pt x="0" y="448"/>
                      <a:pt x="0" y="526"/>
                      <a:pt x="0" y="603"/>
                    </a:cubicBezTo>
                    <a:cubicBezTo>
                      <a:pt x="0" y="604"/>
                      <a:pt x="0" y="605"/>
                      <a:pt x="0" y="606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1" y="609"/>
                      <a:pt x="1" y="610"/>
                      <a:pt x="1" y="611"/>
                    </a:cubicBezTo>
                    <a:cubicBezTo>
                      <a:pt x="4" y="619"/>
                      <a:pt x="11" y="621"/>
                      <a:pt x="19" y="621"/>
                    </a:cubicBezTo>
                    <a:cubicBezTo>
                      <a:pt x="78" y="621"/>
                      <a:pt x="138" y="621"/>
                      <a:pt x="197" y="621"/>
                    </a:cubicBezTo>
                    <a:cubicBezTo>
                      <a:pt x="201" y="621"/>
                      <a:pt x="203" y="622"/>
                      <a:pt x="206" y="625"/>
                    </a:cubicBezTo>
                    <a:cubicBezTo>
                      <a:pt x="216" y="636"/>
                      <a:pt x="226" y="647"/>
                      <a:pt x="237" y="657"/>
                    </a:cubicBezTo>
                    <a:cubicBezTo>
                      <a:pt x="261" y="677"/>
                      <a:pt x="290" y="689"/>
                      <a:pt x="321" y="695"/>
                    </a:cubicBezTo>
                    <a:cubicBezTo>
                      <a:pt x="350" y="700"/>
                      <a:pt x="378" y="698"/>
                      <a:pt x="406" y="690"/>
                    </a:cubicBezTo>
                    <a:cubicBezTo>
                      <a:pt x="433" y="682"/>
                      <a:pt x="457" y="669"/>
                      <a:pt x="478" y="651"/>
                    </a:cubicBezTo>
                    <a:cubicBezTo>
                      <a:pt x="511" y="621"/>
                      <a:pt x="532" y="584"/>
                      <a:pt x="539" y="540"/>
                    </a:cubicBezTo>
                    <a:cubicBezTo>
                      <a:pt x="543" y="518"/>
                      <a:pt x="542" y="495"/>
                      <a:pt x="538" y="473"/>
                    </a:cubicBezTo>
                    <a:close/>
                    <a:moveTo>
                      <a:pt x="197" y="44"/>
                    </a:moveTo>
                    <a:cubicBezTo>
                      <a:pt x="202" y="40"/>
                      <a:pt x="209" y="36"/>
                      <a:pt x="215" y="35"/>
                    </a:cubicBezTo>
                    <a:cubicBezTo>
                      <a:pt x="215" y="35"/>
                      <a:pt x="215" y="35"/>
                      <a:pt x="215" y="35"/>
                    </a:cubicBezTo>
                    <a:cubicBezTo>
                      <a:pt x="229" y="32"/>
                      <a:pt x="244" y="35"/>
                      <a:pt x="255" y="45"/>
                    </a:cubicBezTo>
                    <a:cubicBezTo>
                      <a:pt x="257" y="46"/>
                      <a:pt x="259" y="48"/>
                      <a:pt x="261" y="50"/>
                    </a:cubicBezTo>
                    <a:cubicBezTo>
                      <a:pt x="261" y="50"/>
                      <a:pt x="261" y="51"/>
                      <a:pt x="261" y="51"/>
                    </a:cubicBezTo>
                    <a:cubicBezTo>
                      <a:pt x="261" y="51"/>
                      <a:pt x="261" y="51"/>
                      <a:pt x="261" y="51"/>
                    </a:cubicBezTo>
                    <a:cubicBezTo>
                      <a:pt x="267" y="57"/>
                      <a:pt x="270" y="65"/>
                      <a:pt x="271" y="76"/>
                    </a:cubicBezTo>
                    <a:cubicBezTo>
                      <a:pt x="268" y="76"/>
                      <a:pt x="212" y="75"/>
                      <a:pt x="188" y="75"/>
                    </a:cubicBezTo>
                    <a:cubicBezTo>
                      <a:pt x="186" y="75"/>
                      <a:pt x="184" y="75"/>
                      <a:pt x="181" y="75"/>
                    </a:cubicBezTo>
                    <a:cubicBezTo>
                      <a:pt x="182" y="62"/>
                      <a:pt x="188" y="52"/>
                      <a:pt x="197" y="44"/>
                    </a:cubicBezTo>
                    <a:close/>
                    <a:moveTo>
                      <a:pt x="137" y="107"/>
                    </a:moveTo>
                    <a:cubicBezTo>
                      <a:pt x="139" y="107"/>
                      <a:pt x="141" y="107"/>
                      <a:pt x="142" y="107"/>
                    </a:cubicBezTo>
                    <a:cubicBezTo>
                      <a:pt x="167" y="107"/>
                      <a:pt x="278" y="108"/>
                      <a:pt x="309" y="108"/>
                    </a:cubicBezTo>
                    <a:cubicBezTo>
                      <a:pt x="311" y="108"/>
                      <a:pt x="313" y="108"/>
                      <a:pt x="315" y="108"/>
                    </a:cubicBezTo>
                    <a:cubicBezTo>
                      <a:pt x="315" y="110"/>
                      <a:pt x="315" y="145"/>
                      <a:pt x="315" y="160"/>
                    </a:cubicBezTo>
                    <a:cubicBezTo>
                      <a:pt x="315" y="165"/>
                      <a:pt x="314" y="166"/>
                      <a:pt x="310" y="166"/>
                    </a:cubicBezTo>
                    <a:cubicBezTo>
                      <a:pt x="293" y="166"/>
                      <a:pt x="261" y="166"/>
                      <a:pt x="261" y="166"/>
                    </a:cubicBezTo>
                    <a:cubicBezTo>
                      <a:pt x="221" y="165"/>
                      <a:pt x="182" y="165"/>
                      <a:pt x="142" y="166"/>
                    </a:cubicBezTo>
                    <a:cubicBezTo>
                      <a:pt x="138" y="166"/>
                      <a:pt x="136" y="165"/>
                      <a:pt x="136" y="160"/>
                    </a:cubicBezTo>
                    <a:cubicBezTo>
                      <a:pt x="137" y="144"/>
                      <a:pt x="137" y="123"/>
                      <a:pt x="137" y="107"/>
                    </a:cubicBezTo>
                    <a:close/>
                    <a:moveTo>
                      <a:pt x="183" y="588"/>
                    </a:moveTo>
                    <a:cubicBezTo>
                      <a:pt x="159" y="589"/>
                      <a:pt x="31" y="587"/>
                      <a:pt x="31" y="587"/>
                    </a:cubicBezTo>
                    <a:cubicBezTo>
                      <a:pt x="31" y="587"/>
                      <a:pt x="32" y="374"/>
                      <a:pt x="32" y="290"/>
                    </a:cubicBezTo>
                    <a:cubicBezTo>
                      <a:pt x="32" y="246"/>
                      <a:pt x="32" y="202"/>
                      <a:pt x="32" y="158"/>
                    </a:cubicBezTo>
                    <a:cubicBezTo>
                      <a:pt x="32" y="154"/>
                      <a:pt x="33" y="152"/>
                      <a:pt x="38" y="152"/>
                    </a:cubicBezTo>
                    <a:cubicBezTo>
                      <a:pt x="58" y="152"/>
                      <a:pt x="79" y="152"/>
                      <a:pt x="99" y="152"/>
                    </a:cubicBezTo>
                    <a:cubicBezTo>
                      <a:pt x="104" y="152"/>
                      <a:pt x="105" y="154"/>
                      <a:pt x="105" y="158"/>
                    </a:cubicBezTo>
                    <a:cubicBezTo>
                      <a:pt x="105" y="165"/>
                      <a:pt x="105" y="173"/>
                      <a:pt x="105" y="180"/>
                    </a:cubicBezTo>
                    <a:cubicBezTo>
                      <a:pt x="105" y="190"/>
                      <a:pt x="113" y="197"/>
                      <a:pt x="123" y="197"/>
                    </a:cubicBezTo>
                    <a:cubicBezTo>
                      <a:pt x="154" y="197"/>
                      <a:pt x="184" y="197"/>
                      <a:pt x="215" y="197"/>
                    </a:cubicBezTo>
                    <a:cubicBezTo>
                      <a:pt x="215" y="197"/>
                      <a:pt x="291" y="197"/>
                      <a:pt x="329" y="197"/>
                    </a:cubicBezTo>
                    <a:cubicBezTo>
                      <a:pt x="339" y="197"/>
                      <a:pt x="347" y="191"/>
                      <a:pt x="347" y="180"/>
                    </a:cubicBezTo>
                    <a:cubicBezTo>
                      <a:pt x="347" y="173"/>
                      <a:pt x="347" y="165"/>
                      <a:pt x="347" y="158"/>
                    </a:cubicBezTo>
                    <a:cubicBezTo>
                      <a:pt x="347" y="154"/>
                      <a:pt x="348" y="152"/>
                      <a:pt x="352" y="152"/>
                    </a:cubicBezTo>
                    <a:cubicBezTo>
                      <a:pt x="362" y="152"/>
                      <a:pt x="382" y="152"/>
                      <a:pt x="382" y="152"/>
                    </a:cubicBezTo>
                    <a:cubicBezTo>
                      <a:pt x="393" y="152"/>
                      <a:pt x="404" y="152"/>
                      <a:pt x="416" y="152"/>
                    </a:cubicBezTo>
                    <a:cubicBezTo>
                      <a:pt x="419" y="152"/>
                      <a:pt x="420" y="153"/>
                      <a:pt x="420" y="157"/>
                    </a:cubicBezTo>
                    <a:cubicBezTo>
                      <a:pt x="420" y="168"/>
                      <a:pt x="420" y="179"/>
                      <a:pt x="420" y="190"/>
                    </a:cubicBezTo>
                    <a:cubicBezTo>
                      <a:pt x="420" y="235"/>
                      <a:pt x="420" y="281"/>
                      <a:pt x="420" y="327"/>
                    </a:cubicBezTo>
                    <a:cubicBezTo>
                      <a:pt x="420" y="329"/>
                      <a:pt x="420" y="331"/>
                      <a:pt x="420" y="334"/>
                    </a:cubicBezTo>
                    <a:cubicBezTo>
                      <a:pt x="414" y="332"/>
                      <a:pt x="409" y="331"/>
                      <a:pt x="404" y="329"/>
                    </a:cubicBezTo>
                    <a:cubicBezTo>
                      <a:pt x="378" y="321"/>
                      <a:pt x="351" y="321"/>
                      <a:pt x="324" y="324"/>
                    </a:cubicBezTo>
                    <a:cubicBezTo>
                      <a:pt x="308" y="327"/>
                      <a:pt x="292" y="332"/>
                      <a:pt x="276" y="339"/>
                    </a:cubicBezTo>
                    <a:cubicBezTo>
                      <a:pt x="275" y="339"/>
                      <a:pt x="261" y="346"/>
                      <a:pt x="261" y="346"/>
                    </a:cubicBezTo>
                    <a:cubicBezTo>
                      <a:pt x="220" y="371"/>
                      <a:pt x="190" y="406"/>
                      <a:pt x="175" y="452"/>
                    </a:cubicBezTo>
                    <a:cubicBezTo>
                      <a:pt x="160" y="498"/>
                      <a:pt x="164" y="544"/>
                      <a:pt x="183" y="588"/>
                    </a:cubicBezTo>
                    <a:close/>
                    <a:moveTo>
                      <a:pt x="507" y="536"/>
                    </a:moveTo>
                    <a:cubicBezTo>
                      <a:pt x="501" y="572"/>
                      <a:pt x="484" y="603"/>
                      <a:pt x="456" y="627"/>
                    </a:cubicBezTo>
                    <a:cubicBezTo>
                      <a:pt x="437" y="644"/>
                      <a:pt x="415" y="655"/>
                      <a:pt x="391" y="661"/>
                    </a:cubicBezTo>
                    <a:cubicBezTo>
                      <a:pt x="376" y="665"/>
                      <a:pt x="361" y="666"/>
                      <a:pt x="346" y="666"/>
                    </a:cubicBezTo>
                    <a:cubicBezTo>
                      <a:pt x="324" y="665"/>
                      <a:pt x="302" y="659"/>
                      <a:pt x="282" y="648"/>
                    </a:cubicBezTo>
                    <a:cubicBezTo>
                      <a:pt x="280" y="647"/>
                      <a:pt x="270" y="641"/>
                      <a:pt x="268" y="640"/>
                    </a:cubicBezTo>
                    <a:cubicBezTo>
                      <a:pt x="242" y="623"/>
                      <a:pt x="224" y="600"/>
                      <a:pt x="211" y="572"/>
                    </a:cubicBezTo>
                    <a:cubicBezTo>
                      <a:pt x="198" y="544"/>
                      <a:pt x="195" y="514"/>
                      <a:pt x="200" y="484"/>
                    </a:cubicBezTo>
                    <a:cubicBezTo>
                      <a:pt x="209" y="435"/>
                      <a:pt x="235" y="398"/>
                      <a:pt x="278" y="374"/>
                    </a:cubicBezTo>
                    <a:cubicBezTo>
                      <a:pt x="304" y="359"/>
                      <a:pt x="331" y="352"/>
                      <a:pt x="360" y="354"/>
                    </a:cubicBezTo>
                    <a:cubicBezTo>
                      <a:pt x="411" y="357"/>
                      <a:pt x="452" y="379"/>
                      <a:pt x="481" y="421"/>
                    </a:cubicBezTo>
                    <a:cubicBezTo>
                      <a:pt x="493" y="437"/>
                      <a:pt x="501" y="455"/>
                      <a:pt x="506" y="475"/>
                    </a:cubicBezTo>
                    <a:cubicBezTo>
                      <a:pt x="510" y="495"/>
                      <a:pt x="511" y="515"/>
                      <a:pt x="507" y="53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55FD339-6624-469D-9E75-56140C89AEE5}"/>
                </a:ext>
              </a:extLst>
            </p:cNvPr>
            <p:cNvCxnSpPr/>
            <p:nvPr/>
          </p:nvCxnSpPr>
          <p:spPr>
            <a:xfrm>
              <a:off x="2489200" y="274320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612B0EC-E1FC-452C-8A5D-8A96934ACE96}"/>
                </a:ext>
              </a:extLst>
            </p:cNvPr>
            <p:cNvCxnSpPr/>
            <p:nvPr/>
          </p:nvCxnSpPr>
          <p:spPr>
            <a:xfrm>
              <a:off x="2489200" y="306324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1043069-413C-49D4-8B80-40AF0EAE5EE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383280"/>
              <a:ext cx="8534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97EB301-14C4-4DFE-B42B-473BC0BCD6F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693160"/>
              <a:ext cx="63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BC917EB-9D8B-4B59-A3AC-3DB6C8C02DE6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013200"/>
              <a:ext cx="4775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1A0EA-AC72-4870-82E3-4972FC968A8C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3332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334326-78D0-4D4C-A570-C3A654DA6E92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6380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5080828-2C0C-49AD-BAB5-3A3969C24F8D}"/>
              </a:ext>
            </a:extLst>
          </p:cNvPr>
          <p:cNvSpPr txBox="1"/>
          <p:nvPr/>
        </p:nvSpPr>
        <p:spPr>
          <a:xfrm>
            <a:off x="3208418" y="161683"/>
            <a:ext cx="54979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50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Оснащення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02BB27-0459-40E1-85FE-6495B500A2F9}"/>
              </a:ext>
            </a:extLst>
          </p:cNvPr>
          <p:cNvSpPr txBox="1"/>
          <p:nvPr/>
        </p:nvSpPr>
        <p:spPr>
          <a:xfrm>
            <a:off x="0" y="638928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Волонтерський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томатологічний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ух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#</a:t>
            </a:r>
            <a:r>
              <a:rPr kumimoji="0" lang="uk-U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ТриЗубДентал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3" y="283156"/>
            <a:ext cx="1564767" cy="15647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4221751"/>
            <a:ext cx="3269119" cy="1833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85" y="1125406"/>
            <a:ext cx="4464046" cy="25042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92" y="3953510"/>
            <a:ext cx="4160300" cy="2333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44" y="2000660"/>
            <a:ext cx="3596198" cy="20173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29" y="4351679"/>
            <a:ext cx="3113024" cy="17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AEB7FD8D-AC69-4E90-A073-33A590B88A4A}"/>
              </a:ext>
            </a:extLst>
          </p:cNvPr>
          <p:cNvSpPr/>
          <p:nvPr/>
        </p:nvSpPr>
        <p:spPr>
          <a:xfrm>
            <a:off x="751155" y="2397637"/>
            <a:ext cx="1738181" cy="168682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0A9C50-B290-4C30-A65A-9D7AB111D154}"/>
              </a:ext>
            </a:extLst>
          </p:cNvPr>
          <p:cNvSpPr txBox="1"/>
          <p:nvPr/>
        </p:nvSpPr>
        <p:spPr>
          <a:xfrm>
            <a:off x="3705360" y="159983"/>
            <a:ext cx="4781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70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#</a:t>
            </a:r>
            <a:r>
              <a:rPr lang="ru-RU" sz="70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СЛОН</a:t>
            </a:r>
            <a:endParaRPr lang="en-US" sz="7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3568" y="436080"/>
            <a:ext cx="1806286" cy="1603665"/>
            <a:chOff x="1111250" y="2736547"/>
            <a:chExt cx="3473207" cy="3016554"/>
          </a:xfrm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199068" y="3392988"/>
              <a:ext cx="3385389" cy="2360113"/>
            </a:xfrm>
            <a:custGeom>
              <a:avLst/>
              <a:gdLst>
                <a:gd name="T0" fmla="*/ 642 w 768"/>
                <a:gd name="T1" fmla="*/ 101 h 535"/>
                <a:gd name="T2" fmla="*/ 603 w 768"/>
                <a:gd name="T3" fmla="*/ 72 h 535"/>
                <a:gd name="T4" fmla="*/ 768 w 768"/>
                <a:gd name="T5" fmla="*/ 0 h 535"/>
                <a:gd name="T6" fmla="*/ 748 w 768"/>
                <a:gd name="T7" fmla="*/ 179 h 535"/>
                <a:gd name="T8" fmla="*/ 728 w 768"/>
                <a:gd name="T9" fmla="*/ 165 h 535"/>
                <a:gd name="T10" fmla="*/ 711 w 768"/>
                <a:gd name="T11" fmla="*/ 152 h 535"/>
                <a:gd name="T12" fmla="*/ 706 w 768"/>
                <a:gd name="T13" fmla="*/ 153 h 535"/>
                <a:gd name="T14" fmla="*/ 634 w 768"/>
                <a:gd name="T15" fmla="*/ 247 h 535"/>
                <a:gd name="T16" fmla="*/ 560 w 768"/>
                <a:gd name="T17" fmla="*/ 343 h 535"/>
                <a:gd name="T18" fmla="*/ 548 w 768"/>
                <a:gd name="T19" fmla="*/ 359 h 535"/>
                <a:gd name="T20" fmla="*/ 540 w 768"/>
                <a:gd name="T21" fmla="*/ 364 h 535"/>
                <a:gd name="T22" fmla="*/ 480 w 768"/>
                <a:gd name="T23" fmla="*/ 372 h 535"/>
                <a:gd name="T24" fmla="*/ 430 w 768"/>
                <a:gd name="T25" fmla="*/ 380 h 535"/>
                <a:gd name="T26" fmla="*/ 365 w 768"/>
                <a:gd name="T27" fmla="*/ 389 h 535"/>
                <a:gd name="T28" fmla="*/ 318 w 768"/>
                <a:gd name="T29" fmla="*/ 406 h 535"/>
                <a:gd name="T30" fmla="*/ 257 w 768"/>
                <a:gd name="T31" fmla="*/ 433 h 535"/>
                <a:gd name="T32" fmla="*/ 190 w 768"/>
                <a:gd name="T33" fmla="*/ 464 h 535"/>
                <a:gd name="T34" fmla="*/ 131 w 768"/>
                <a:gd name="T35" fmla="*/ 491 h 535"/>
                <a:gd name="T36" fmla="*/ 78 w 768"/>
                <a:gd name="T37" fmla="*/ 515 h 535"/>
                <a:gd name="T38" fmla="*/ 37 w 768"/>
                <a:gd name="T39" fmla="*/ 534 h 535"/>
                <a:gd name="T40" fmla="*/ 32 w 768"/>
                <a:gd name="T41" fmla="*/ 532 h 535"/>
                <a:gd name="T42" fmla="*/ 1 w 768"/>
                <a:gd name="T43" fmla="*/ 465 h 535"/>
                <a:gd name="T44" fmla="*/ 3 w 768"/>
                <a:gd name="T45" fmla="*/ 459 h 535"/>
                <a:gd name="T46" fmla="*/ 70 w 768"/>
                <a:gd name="T47" fmla="*/ 428 h 535"/>
                <a:gd name="T48" fmla="*/ 121 w 768"/>
                <a:gd name="T49" fmla="*/ 405 h 535"/>
                <a:gd name="T50" fmla="*/ 203 w 768"/>
                <a:gd name="T51" fmla="*/ 368 h 535"/>
                <a:gd name="T52" fmla="*/ 294 w 768"/>
                <a:gd name="T53" fmla="*/ 326 h 535"/>
                <a:gd name="T54" fmla="*/ 319 w 768"/>
                <a:gd name="T55" fmla="*/ 315 h 535"/>
                <a:gd name="T56" fmla="*/ 341 w 768"/>
                <a:gd name="T57" fmla="*/ 310 h 535"/>
                <a:gd name="T58" fmla="*/ 397 w 768"/>
                <a:gd name="T59" fmla="*/ 301 h 535"/>
                <a:gd name="T60" fmla="*/ 447 w 768"/>
                <a:gd name="T61" fmla="*/ 294 h 535"/>
                <a:gd name="T62" fmla="*/ 498 w 768"/>
                <a:gd name="T63" fmla="*/ 286 h 535"/>
                <a:gd name="T64" fmla="*/ 502 w 768"/>
                <a:gd name="T65" fmla="*/ 283 h 535"/>
                <a:gd name="T66" fmla="*/ 556 w 768"/>
                <a:gd name="T67" fmla="*/ 214 h 535"/>
                <a:gd name="T68" fmla="*/ 626 w 768"/>
                <a:gd name="T69" fmla="*/ 122 h 535"/>
                <a:gd name="T70" fmla="*/ 642 w 768"/>
                <a:gd name="T71" fmla="*/ 10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8" h="535">
                  <a:moveTo>
                    <a:pt x="642" y="101"/>
                  </a:moveTo>
                  <a:cubicBezTo>
                    <a:pt x="629" y="91"/>
                    <a:pt x="616" y="82"/>
                    <a:pt x="603" y="72"/>
                  </a:cubicBezTo>
                  <a:cubicBezTo>
                    <a:pt x="658" y="48"/>
                    <a:pt x="713" y="24"/>
                    <a:pt x="768" y="0"/>
                  </a:cubicBezTo>
                  <a:cubicBezTo>
                    <a:pt x="761" y="60"/>
                    <a:pt x="755" y="119"/>
                    <a:pt x="748" y="179"/>
                  </a:cubicBezTo>
                  <a:cubicBezTo>
                    <a:pt x="741" y="174"/>
                    <a:pt x="734" y="169"/>
                    <a:pt x="728" y="165"/>
                  </a:cubicBezTo>
                  <a:cubicBezTo>
                    <a:pt x="723" y="160"/>
                    <a:pt x="717" y="156"/>
                    <a:pt x="711" y="152"/>
                  </a:cubicBezTo>
                  <a:cubicBezTo>
                    <a:pt x="709" y="150"/>
                    <a:pt x="708" y="151"/>
                    <a:pt x="706" y="153"/>
                  </a:cubicBezTo>
                  <a:cubicBezTo>
                    <a:pt x="682" y="184"/>
                    <a:pt x="658" y="215"/>
                    <a:pt x="634" y="247"/>
                  </a:cubicBezTo>
                  <a:cubicBezTo>
                    <a:pt x="610" y="279"/>
                    <a:pt x="585" y="311"/>
                    <a:pt x="560" y="343"/>
                  </a:cubicBezTo>
                  <a:cubicBezTo>
                    <a:pt x="556" y="348"/>
                    <a:pt x="552" y="354"/>
                    <a:pt x="548" y="359"/>
                  </a:cubicBezTo>
                  <a:cubicBezTo>
                    <a:pt x="546" y="361"/>
                    <a:pt x="543" y="363"/>
                    <a:pt x="540" y="364"/>
                  </a:cubicBezTo>
                  <a:cubicBezTo>
                    <a:pt x="520" y="367"/>
                    <a:pt x="500" y="370"/>
                    <a:pt x="480" y="372"/>
                  </a:cubicBezTo>
                  <a:cubicBezTo>
                    <a:pt x="463" y="375"/>
                    <a:pt x="446" y="377"/>
                    <a:pt x="430" y="380"/>
                  </a:cubicBezTo>
                  <a:cubicBezTo>
                    <a:pt x="408" y="383"/>
                    <a:pt x="387" y="388"/>
                    <a:pt x="365" y="389"/>
                  </a:cubicBezTo>
                  <a:cubicBezTo>
                    <a:pt x="348" y="391"/>
                    <a:pt x="333" y="399"/>
                    <a:pt x="318" y="406"/>
                  </a:cubicBezTo>
                  <a:cubicBezTo>
                    <a:pt x="297" y="415"/>
                    <a:pt x="277" y="424"/>
                    <a:pt x="257" y="433"/>
                  </a:cubicBezTo>
                  <a:cubicBezTo>
                    <a:pt x="235" y="444"/>
                    <a:pt x="213" y="454"/>
                    <a:pt x="190" y="464"/>
                  </a:cubicBezTo>
                  <a:cubicBezTo>
                    <a:pt x="171" y="473"/>
                    <a:pt x="151" y="482"/>
                    <a:pt x="131" y="491"/>
                  </a:cubicBezTo>
                  <a:cubicBezTo>
                    <a:pt x="113" y="499"/>
                    <a:pt x="96" y="507"/>
                    <a:pt x="78" y="515"/>
                  </a:cubicBezTo>
                  <a:cubicBezTo>
                    <a:pt x="64" y="522"/>
                    <a:pt x="51" y="528"/>
                    <a:pt x="37" y="534"/>
                  </a:cubicBezTo>
                  <a:cubicBezTo>
                    <a:pt x="34" y="535"/>
                    <a:pt x="33" y="535"/>
                    <a:pt x="32" y="532"/>
                  </a:cubicBezTo>
                  <a:cubicBezTo>
                    <a:pt x="22" y="509"/>
                    <a:pt x="11" y="487"/>
                    <a:pt x="1" y="465"/>
                  </a:cubicBezTo>
                  <a:cubicBezTo>
                    <a:pt x="0" y="462"/>
                    <a:pt x="0" y="461"/>
                    <a:pt x="3" y="459"/>
                  </a:cubicBezTo>
                  <a:cubicBezTo>
                    <a:pt x="25" y="449"/>
                    <a:pt x="48" y="439"/>
                    <a:pt x="70" y="428"/>
                  </a:cubicBezTo>
                  <a:cubicBezTo>
                    <a:pt x="87" y="421"/>
                    <a:pt x="104" y="413"/>
                    <a:pt x="121" y="405"/>
                  </a:cubicBezTo>
                  <a:cubicBezTo>
                    <a:pt x="148" y="393"/>
                    <a:pt x="175" y="380"/>
                    <a:pt x="203" y="368"/>
                  </a:cubicBezTo>
                  <a:cubicBezTo>
                    <a:pt x="233" y="354"/>
                    <a:pt x="264" y="340"/>
                    <a:pt x="294" y="326"/>
                  </a:cubicBezTo>
                  <a:cubicBezTo>
                    <a:pt x="302" y="323"/>
                    <a:pt x="311" y="318"/>
                    <a:pt x="319" y="315"/>
                  </a:cubicBezTo>
                  <a:cubicBezTo>
                    <a:pt x="326" y="313"/>
                    <a:pt x="334" y="311"/>
                    <a:pt x="341" y="310"/>
                  </a:cubicBezTo>
                  <a:cubicBezTo>
                    <a:pt x="360" y="307"/>
                    <a:pt x="378" y="304"/>
                    <a:pt x="397" y="301"/>
                  </a:cubicBezTo>
                  <a:cubicBezTo>
                    <a:pt x="413" y="299"/>
                    <a:pt x="430" y="297"/>
                    <a:pt x="447" y="294"/>
                  </a:cubicBezTo>
                  <a:cubicBezTo>
                    <a:pt x="464" y="292"/>
                    <a:pt x="481" y="289"/>
                    <a:pt x="498" y="286"/>
                  </a:cubicBezTo>
                  <a:cubicBezTo>
                    <a:pt x="499" y="286"/>
                    <a:pt x="501" y="284"/>
                    <a:pt x="502" y="283"/>
                  </a:cubicBezTo>
                  <a:cubicBezTo>
                    <a:pt x="520" y="260"/>
                    <a:pt x="538" y="237"/>
                    <a:pt x="556" y="214"/>
                  </a:cubicBezTo>
                  <a:cubicBezTo>
                    <a:pt x="579" y="183"/>
                    <a:pt x="603" y="153"/>
                    <a:pt x="626" y="122"/>
                  </a:cubicBezTo>
                  <a:cubicBezTo>
                    <a:pt x="631" y="115"/>
                    <a:pt x="637" y="108"/>
                    <a:pt x="642" y="1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689782" y="2736547"/>
              <a:ext cx="1159199" cy="1918826"/>
            </a:xfrm>
            <a:custGeom>
              <a:avLst/>
              <a:gdLst>
                <a:gd name="T0" fmla="*/ 30 w 263"/>
                <a:gd name="T1" fmla="*/ 255 h 435"/>
                <a:gd name="T2" fmla="*/ 19 w 263"/>
                <a:gd name="T3" fmla="*/ 304 h 435"/>
                <a:gd name="T4" fmla="*/ 1 w 263"/>
                <a:gd name="T5" fmla="*/ 248 h 435"/>
                <a:gd name="T6" fmla="*/ 34 w 263"/>
                <a:gd name="T7" fmla="*/ 202 h 435"/>
                <a:gd name="T8" fmla="*/ 48 w 263"/>
                <a:gd name="T9" fmla="*/ 175 h 435"/>
                <a:gd name="T10" fmla="*/ 40 w 263"/>
                <a:gd name="T11" fmla="*/ 122 h 435"/>
                <a:gd name="T12" fmla="*/ 93 w 263"/>
                <a:gd name="T13" fmla="*/ 150 h 435"/>
                <a:gd name="T14" fmla="*/ 88 w 263"/>
                <a:gd name="T15" fmla="*/ 186 h 435"/>
                <a:gd name="T16" fmla="*/ 129 w 263"/>
                <a:gd name="T17" fmla="*/ 188 h 435"/>
                <a:gd name="T18" fmla="*/ 154 w 263"/>
                <a:gd name="T19" fmla="*/ 174 h 435"/>
                <a:gd name="T20" fmla="*/ 158 w 263"/>
                <a:gd name="T21" fmla="*/ 15 h 435"/>
                <a:gd name="T22" fmla="*/ 178 w 263"/>
                <a:gd name="T23" fmla="*/ 13 h 435"/>
                <a:gd name="T24" fmla="*/ 255 w 263"/>
                <a:gd name="T25" fmla="*/ 22 h 435"/>
                <a:gd name="T26" fmla="*/ 252 w 263"/>
                <a:gd name="T27" fmla="*/ 38 h 435"/>
                <a:gd name="T28" fmla="*/ 243 w 263"/>
                <a:gd name="T29" fmla="*/ 55 h 435"/>
                <a:gd name="T30" fmla="*/ 263 w 263"/>
                <a:gd name="T31" fmla="*/ 84 h 435"/>
                <a:gd name="T32" fmla="*/ 183 w 263"/>
                <a:gd name="T33" fmla="*/ 84 h 435"/>
                <a:gd name="T34" fmla="*/ 178 w 263"/>
                <a:gd name="T35" fmla="*/ 157 h 435"/>
                <a:gd name="T36" fmla="*/ 190 w 263"/>
                <a:gd name="T37" fmla="*/ 174 h 435"/>
                <a:gd name="T38" fmla="*/ 178 w 263"/>
                <a:gd name="T39" fmla="*/ 199 h 435"/>
                <a:gd name="T40" fmla="*/ 169 w 263"/>
                <a:gd name="T41" fmla="*/ 225 h 435"/>
                <a:gd name="T42" fmla="*/ 158 w 263"/>
                <a:gd name="T43" fmla="*/ 205 h 435"/>
                <a:gd name="T44" fmla="*/ 135 w 263"/>
                <a:gd name="T45" fmla="*/ 217 h 435"/>
                <a:gd name="T46" fmla="*/ 91 w 263"/>
                <a:gd name="T47" fmla="*/ 217 h 435"/>
                <a:gd name="T48" fmla="*/ 95 w 263"/>
                <a:gd name="T49" fmla="*/ 276 h 435"/>
                <a:gd name="T50" fmla="*/ 102 w 263"/>
                <a:gd name="T51" fmla="*/ 292 h 435"/>
                <a:gd name="T52" fmla="*/ 149 w 263"/>
                <a:gd name="T53" fmla="*/ 312 h 435"/>
                <a:gd name="T54" fmla="*/ 171 w 263"/>
                <a:gd name="T55" fmla="*/ 381 h 435"/>
                <a:gd name="T56" fmla="*/ 140 w 263"/>
                <a:gd name="T57" fmla="*/ 364 h 435"/>
                <a:gd name="T58" fmla="*/ 120 w 263"/>
                <a:gd name="T59" fmla="*/ 330 h 435"/>
                <a:gd name="T60" fmla="*/ 89 w 263"/>
                <a:gd name="T61" fmla="*/ 321 h 435"/>
                <a:gd name="T62" fmla="*/ 92 w 263"/>
                <a:gd name="T63" fmla="*/ 365 h 435"/>
                <a:gd name="T64" fmla="*/ 63 w 263"/>
                <a:gd name="T65" fmla="*/ 423 h 435"/>
                <a:gd name="T66" fmla="*/ 35 w 263"/>
                <a:gd name="T67" fmla="*/ 408 h 435"/>
                <a:gd name="T68" fmla="*/ 60 w 263"/>
                <a:gd name="T69" fmla="*/ 359 h 435"/>
                <a:gd name="T70" fmla="*/ 53 w 263"/>
                <a:gd name="T71" fmla="*/ 320 h 435"/>
                <a:gd name="T72" fmla="*/ 41 w 263"/>
                <a:gd name="T73" fmla="*/ 24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" h="435">
                  <a:moveTo>
                    <a:pt x="40" y="239"/>
                  </a:moveTo>
                  <a:cubicBezTo>
                    <a:pt x="33" y="241"/>
                    <a:pt x="29" y="249"/>
                    <a:pt x="30" y="255"/>
                  </a:cubicBezTo>
                  <a:cubicBezTo>
                    <a:pt x="31" y="267"/>
                    <a:pt x="32" y="278"/>
                    <a:pt x="32" y="290"/>
                  </a:cubicBezTo>
                  <a:cubicBezTo>
                    <a:pt x="32" y="298"/>
                    <a:pt x="27" y="304"/>
                    <a:pt x="19" y="304"/>
                  </a:cubicBezTo>
                  <a:cubicBezTo>
                    <a:pt x="11" y="305"/>
                    <a:pt x="5" y="300"/>
                    <a:pt x="4" y="291"/>
                  </a:cubicBezTo>
                  <a:cubicBezTo>
                    <a:pt x="3" y="277"/>
                    <a:pt x="3" y="262"/>
                    <a:pt x="1" y="248"/>
                  </a:cubicBezTo>
                  <a:cubicBezTo>
                    <a:pt x="0" y="240"/>
                    <a:pt x="2" y="235"/>
                    <a:pt x="7" y="230"/>
                  </a:cubicBezTo>
                  <a:cubicBezTo>
                    <a:pt x="17" y="221"/>
                    <a:pt x="25" y="211"/>
                    <a:pt x="34" y="202"/>
                  </a:cubicBezTo>
                  <a:cubicBezTo>
                    <a:pt x="36" y="200"/>
                    <a:pt x="37" y="199"/>
                    <a:pt x="37" y="197"/>
                  </a:cubicBezTo>
                  <a:cubicBezTo>
                    <a:pt x="38" y="189"/>
                    <a:pt x="40" y="181"/>
                    <a:pt x="48" y="175"/>
                  </a:cubicBezTo>
                  <a:cubicBezTo>
                    <a:pt x="35" y="168"/>
                    <a:pt x="29" y="157"/>
                    <a:pt x="30" y="143"/>
                  </a:cubicBezTo>
                  <a:cubicBezTo>
                    <a:pt x="30" y="135"/>
                    <a:pt x="34" y="128"/>
                    <a:pt x="40" y="122"/>
                  </a:cubicBezTo>
                  <a:cubicBezTo>
                    <a:pt x="52" y="111"/>
                    <a:pt x="72" y="111"/>
                    <a:pt x="84" y="123"/>
                  </a:cubicBezTo>
                  <a:cubicBezTo>
                    <a:pt x="91" y="131"/>
                    <a:pt x="94" y="139"/>
                    <a:pt x="93" y="150"/>
                  </a:cubicBezTo>
                  <a:cubicBezTo>
                    <a:pt x="92" y="160"/>
                    <a:pt x="86" y="168"/>
                    <a:pt x="78" y="173"/>
                  </a:cubicBezTo>
                  <a:cubicBezTo>
                    <a:pt x="82" y="178"/>
                    <a:pt x="84" y="182"/>
                    <a:pt x="88" y="186"/>
                  </a:cubicBezTo>
                  <a:cubicBezTo>
                    <a:pt x="88" y="187"/>
                    <a:pt x="90" y="188"/>
                    <a:pt x="92" y="188"/>
                  </a:cubicBezTo>
                  <a:cubicBezTo>
                    <a:pt x="104" y="188"/>
                    <a:pt x="117" y="188"/>
                    <a:pt x="129" y="188"/>
                  </a:cubicBezTo>
                  <a:cubicBezTo>
                    <a:pt x="131" y="188"/>
                    <a:pt x="133" y="187"/>
                    <a:pt x="135" y="186"/>
                  </a:cubicBezTo>
                  <a:cubicBezTo>
                    <a:pt x="141" y="182"/>
                    <a:pt x="147" y="178"/>
                    <a:pt x="154" y="174"/>
                  </a:cubicBezTo>
                  <a:cubicBezTo>
                    <a:pt x="157" y="172"/>
                    <a:pt x="158" y="169"/>
                    <a:pt x="158" y="165"/>
                  </a:cubicBezTo>
                  <a:cubicBezTo>
                    <a:pt x="158" y="115"/>
                    <a:pt x="158" y="65"/>
                    <a:pt x="158" y="15"/>
                  </a:cubicBezTo>
                  <a:cubicBezTo>
                    <a:pt x="158" y="11"/>
                    <a:pt x="159" y="6"/>
                    <a:pt x="163" y="4"/>
                  </a:cubicBezTo>
                  <a:cubicBezTo>
                    <a:pt x="170" y="0"/>
                    <a:pt x="178" y="4"/>
                    <a:pt x="178" y="13"/>
                  </a:cubicBezTo>
                  <a:cubicBezTo>
                    <a:pt x="179" y="22"/>
                    <a:pt x="179" y="22"/>
                    <a:pt x="187" y="22"/>
                  </a:cubicBezTo>
                  <a:cubicBezTo>
                    <a:pt x="210" y="22"/>
                    <a:pt x="232" y="22"/>
                    <a:pt x="255" y="22"/>
                  </a:cubicBezTo>
                  <a:cubicBezTo>
                    <a:pt x="257" y="22"/>
                    <a:pt x="259" y="22"/>
                    <a:pt x="263" y="22"/>
                  </a:cubicBezTo>
                  <a:cubicBezTo>
                    <a:pt x="259" y="28"/>
                    <a:pt x="255" y="33"/>
                    <a:pt x="252" y="38"/>
                  </a:cubicBezTo>
                  <a:cubicBezTo>
                    <a:pt x="249" y="42"/>
                    <a:pt x="246" y="46"/>
                    <a:pt x="244" y="49"/>
                  </a:cubicBezTo>
                  <a:cubicBezTo>
                    <a:pt x="242" y="51"/>
                    <a:pt x="242" y="53"/>
                    <a:pt x="243" y="55"/>
                  </a:cubicBezTo>
                  <a:cubicBezTo>
                    <a:pt x="249" y="63"/>
                    <a:pt x="254" y="71"/>
                    <a:pt x="260" y="79"/>
                  </a:cubicBezTo>
                  <a:cubicBezTo>
                    <a:pt x="261" y="80"/>
                    <a:pt x="262" y="82"/>
                    <a:pt x="263" y="84"/>
                  </a:cubicBezTo>
                  <a:cubicBezTo>
                    <a:pt x="260" y="84"/>
                    <a:pt x="259" y="84"/>
                    <a:pt x="257" y="84"/>
                  </a:cubicBezTo>
                  <a:cubicBezTo>
                    <a:pt x="232" y="84"/>
                    <a:pt x="208" y="84"/>
                    <a:pt x="183" y="84"/>
                  </a:cubicBezTo>
                  <a:cubicBezTo>
                    <a:pt x="179" y="84"/>
                    <a:pt x="178" y="85"/>
                    <a:pt x="178" y="89"/>
                  </a:cubicBezTo>
                  <a:cubicBezTo>
                    <a:pt x="178" y="112"/>
                    <a:pt x="178" y="134"/>
                    <a:pt x="178" y="157"/>
                  </a:cubicBezTo>
                  <a:cubicBezTo>
                    <a:pt x="178" y="160"/>
                    <a:pt x="179" y="161"/>
                    <a:pt x="182" y="163"/>
                  </a:cubicBezTo>
                  <a:cubicBezTo>
                    <a:pt x="187" y="164"/>
                    <a:pt x="190" y="168"/>
                    <a:pt x="190" y="174"/>
                  </a:cubicBezTo>
                  <a:cubicBezTo>
                    <a:pt x="191" y="180"/>
                    <a:pt x="189" y="185"/>
                    <a:pt x="184" y="188"/>
                  </a:cubicBezTo>
                  <a:cubicBezTo>
                    <a:pt x="179" y="190"/>
                    <a:pt x="178" y="194"/>
                    <a:pt x="178" y="199"/>
                  </a:cubicBezTo>
                  <a:cubicBezTo>
                    <a:pt x="178" y="204"/>
                    <a:pt x="178" y="210"/>
                    <a:pt x="178" y="215"/>
                  </a:cubicBezTo>
                  <a:cubicBezTo>
                    <a:pt x="178" y="222"/>
                    <a:pt x="175" y="225"/>
                    <a:pt x="169" y="225"/>
                  </a:cubicBezTo>
                  <a:cubicBezTo>
                    <a:pt x="163" y="226"/>
                    <a:pt x="159" y="222"/>
                    <a:pt x="158" y="216"/>
                  </a:cubicBezTo>
                  <a:cubicBezTo>
                    <a:pt x="158" y="213"/>
                    <a:pt x="158" y="210"/>
                    <a:pt x="158" y="205"/>
                  </a:cubicBezTo>
                  <a:cubicBezTo>
                    <a:pt x="153" y="209"/>
                    <a:pt x="149" y="212"/>
                    <a:pt x="144" y="214"/>
                  </a:cubicBezTo>
                  <a:cubicBezTo>
                    <a:pt x="142" y="216"/>
                    <a:pt x="138" y="217"/>
                    <a:pt x="135" y="217"/>
                  </a:cubicBezTo>
                  <a:cubicBezTo>
                    <a:pt x="122" y="217"/>
                    <a:pt x="109" y="217"/>
                    <a:pt x="96" y="216"/>
                  </a:cubicBezTo>
                  <a:cubicBezTo>
                    <a:pt x="94" y="216"/>
                    <a:pt x="93" y="217"/>
                    <a:pt x="91" y="217"/>
                  </a:cubicBezTo>
                  <a:cubicBezTo>
                    <a:pt x="92" y="225"/>
                    <a:pt x="92" y="234"/>
                    <a:pt x="93" y="243"/>
                  </a:cubicBezTo>
                  <a:cubicBezTo>
                    <a:pt x="94" y="254"/>
                    <a:pt x="94" y="265"/>
                    <a:pt x="95" y="276"/>
                  </a:cubicBezTo>
                  <a:cubicBezTo>
                    <a:pt x="96" y="279"/>
                    <a:pt x="96" y="282"/>
                    <a:pt x="96" y="285"/>
                  </a:cubicBezTo>
                  <a:cubicBezTo>
                    <a:pt x="96" y="289"/>
                    <a:pt x="99" y="290"/>
                    <a:pt x="102" y="292"/>
                  </a:cubicBezTo>
                  <a:cubicBezTo>
                    <a:pt x="115" y="295"/>
                    <a:pt x="128" y="299"/>
                    <a:pt x="140" y="303"/>
                  </a:cubicBezTo>
                  <a:cubicBezTo>
                    <a:pt x="143" y="305"/>
                    <a:pt x="147" y="309"/>
                    <a:pt x="149" y="312"/>
                  </a:cubicBezTo>
                  <a:cubicBezTo>
                    <a:pt x="157" y="328"/>
                    <a:pt x="165" y="344"/>
                    <a:pt x="174" y="360"/>
                  </a:cubicBezTo>
                  <a:cubicBezTo>
                    <a:pt x="178" y="367"/>
                    <a:pt x="177" y="376"/>
                    <a:pt x="171" y="381"/>
                  </a:cubicBezTo>
                  <a:cubicBezTo>
                    <a:pt x="165" y="385"/>
                    <a:pt x="155" y="386"/>
                    <a:pt x="150" y="380"/>
                  </a:cubicBezTo>
                  <a:cubicBezTo>
                    <a:pt x="146" y="375"/>
                    <a:pt x="144" y="370"/>
                    <a:pt x="140" y="364"/>
                  </a:cubicBezTo>
                  <a:cubicBezTo>
                    <a:pt x="135" y="354"/>
                    <a:pt x="130" y="344"/>
                    <a:pt x="125" y="335"/>
                  </a:cubicBezTo>
                  <a:cubicBezTo>
                    <a:pt x="124" y="333"/>
                    <a:pt x="122" y="330"/>
                    <a:pt x="120" y="330"/>
                  </a:cubicBezTo>
                  <a:cubicBezTo>
                    <a:pt x="110" y="327"/>
                    <a:pt x="101" y="324"/>
                    <a:pt x="91" y="321"/>
                  </a:cubicBezTo>
                  <a:cubicBezTo>
                    <a:pt x="91" y="321"/>
                    <a:pt x="90" y="321"/>
                    <a:pt x="89" y="321"/>
                  </a:cubicBezTo>
                  <a:cubicBezTo>
                    <a:pt x="89" y="327"/>
                    <a:pt x="90" y="334"/>
                    <a:pt x="90" y="340"/>
                  </a:cubicBezTo>
                  <a:cubicBezTo>
                    <a:pt x="91" y="348"/>
                    <a:pt x="93" y="357"/>
                    <a:pt x="92" y="365"/>
                  </a:cubicBezTo>
                  <a:cubicBezTo>
                    <a:pt x="91" y="371"/>
                    <a:pt x="88" y="378"/>
                    <a:pt x="85" y="383"/>
                  </a:cubicBezTo>
                  <a:cubicBezTo>
                    <a:pt x="78" y="397"/>
                    <a:pt x="70" y="410"/>
                    <a:pt x="63" y="423"/>
                  </a:cubicBezTo>
                  <a:cubicBezTo>
                    <a:pt x="58" y="432"/>
                    <a:pt x="49" y="435"/>
                    <a:pt x="41" y="431"/>
                  </a:cubicBezTo>
                  <a:cubicBezTo>
                    <a:pt x="33" y="426"/>
                    <a:pt x="30" y="417"/>
                    <a:pt x="35" y="408"/>
                  </a:cubicBezTo>
                  <a:cubicBezTo>
                    <a:pt x="43" y="394"/>
                    <a:pt x="51" y="379"/>
                    <a:pt x="59" y="365"/>
                  </a:cubicBezTo>
                  <a:cubicBezTo>
                    <a:pt x="60" y="363"/>
                    <a:pt x="60" y="361"/>
                    <a:pt x="60" y="359"/>
                  </a:cubicBezTo>
                  <a:cubicBezTo>
                    <a:pt x="60" y="349"/>
                    <a:pt x="59" y="340"/>
                    <a:pt x="58" y="330"/>
                  </a:cubicBezTo>
                  <a:cubicBezTo>
                    <a:pt x="58" y="326"/>
                    <a:pt x="57" y="323"/>
                    <a:pt x="53" y="320"/>
                  </a:cubicBezTo>
                  <a:cubicBezTo>
                    <a:pt x="48" y="316"/>
                    <a:pt x="46" y="309"/>
                    <a:pt x="45" y="302"/>
                  </a:cubicBezTo>
                  <a:cubicBezTo>
                    <a:pt x="44" y="282"/>
                    <a:pt x="42" y="262"/>
                    <a:pt x="41" y="242"/>
                  </a:cubicBezTo>
                  <a:cubicBezTo>
                    <a:pt x="41" y="241"/>
                    <a:pt x="41" y="240"/>
                    <a:pt x="40" y="2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111250" y="4178960"/>
              <a:ext cx="656441" cy="1124072"/>
            </a:xfrm>
            <a:custGeom>
              <a:avLst/>
              <a:gdLst>
                <a:gd name="T0" fmla="*/ 72 w 149"/>
                <a:gd name="T1" fmla="*/ 163 h 255"/>
                <a:gd name="T2" fmla="*/ 74 w 149"/>
                <a:gd name="T3" fmla="*/ 182 h 255"/>
                <a:gd name="T4" fmla="*/ 75 w 149"/>
                <a:gd name="T5" fmla="*/ 198 h 255"/>
                <a:gd name="T6" fmla="*/ 71 w 149"/>
                <a:gd name="T7" fmla="*/ 211 h 255"/>
                <a:gd name="T8" fmla="*/ 54 w 149"/>
                <a:gd name="T9" fmla="*/ 244 h 255"/>
                <a:gd name="T10" fmla="*/ 35 w 149"/>
                <a:gd name="T11" fmla="*/ 250 h 255"/>
                <a:gd name="T12" fmla="*/ 33 w 149"/>
                <a:gd name="T13" fmla="*/ 232 h 255"/>
                <a:gd name="T14" fmla="*/ 49 w 149"/>
                <a:gd name="T15" fmla="*/ 199 h 255"/>
                <a:gd name="T16" fmla="*/ 51 w 149"/>
                <a:gd name="T17" fmla="*/ 193 h 255"/>
                <a:gd name="T18" fmla="*/ 48 w 149"/>
                <a:gd name="T19" fmla="*/ 170 h 255"/>
                <a:gd name="T20" fmla="*/ 45 w 149"/>
                <a:gd name="T21" fmla="*/ 165 h 255"/>
                <a:gd name="T22" fmla="*/ 37 w 149"/>
                <a:gd name="T23" fmla="*/ 149 h 255"/>
                <a:gd name="T24" fmla="*/ 33 w 149"/>
                <a:gd name="T25" fmla="*/ 106 h 255"/>
                <a:gd name="T26" fmla="*/ 32 w 149"/>
                <a:gd name="T27" fmla="*/ 101 h 255"/>
                <a:gd name="T28" fmla="*/ 24 w 149"/>
                <a:gd name="T29" fmla="*/ 116 h 255"/>
                <a:gd name="T30" fmla="*/ 27 w 149"/>
                <a:gd name="T31" fmla="*/ 141 h 255"/>
                <a:gd name="T32" fmla="*/ 11 w 149"/>
                <a:gd name="T33" fmla="*/ 152 h 255"/>
                <a:gd name="T34" fmla="*/ 5 w 149"/>
                <a:gd name="T35" fmla="*/ 141 h 255"/>
                <a:gd name="T36" fmla="*/ 2 w 149"/>
                <a:gd name="T37" fmla="*/ 114 h 255"/>
                <a:gd name="T38" fmla="*/ 9 w 149"/>
                <a:gd name="T39" fmla="*/ 91 h 255"/>
                <a:gd name="T40" fmla="*/ 27 w 149"/>
                <a:gd name="T41" fmla="*/ 72 h 255"/>
                <a:gd name="T42" fmla="*/ 29 w 149"/>
                <a:gd name="T43" fmla="*/ 68 h 255"/>
                <a:gd name="T44" fmla="*/ 36 w 149"/>
                <a:gd name="T45" fmla="*/ 51 h 255"/>
                <a:gd name="T46" fmla="*/ 22 w 149"/>
                <a:gd name="T47" fmla="*/ 23 h 255"/>
                <a:gd name="T48" fmla="*/ 34 w 149"/>
                <a:gd name="T49" fmla="*/ 7 h 255"/>
                <a:gd name="T50" fmla="*/ 68 w 149"/>
                <a:gd name="T51" fmla="*/ 16 h 255"/>
                <a:gd name="T52" fmla="*/ 60 w 149"/>
                <a:gd name="T53" fmla="*/ 48 h 255"/>
                <a:gd name="T54" fmla="*/ 68 w 149"/>
                <a:gd name="T55" fmla="*/ 59 h 255"/>
                <a:gd name="T56" fmla="*/ 71 w 149"/>
                <a:gd name="T57" fmla="*/ 60 h 255"/>
                <a:gd name="T58" fmla="*/ 100 w 149"/>
                <a:gd name="T59" fmla="*/ 60 h 255"/>
                <a:gd name="T60" fmla="*/ 105 w 149"/>
                <a:gd name="T61" fmla="*/ 58 h 255"/>
                <a:gd name="T62" fmla="*/ 129 w 149"/>
                <a:gd name="T63" fmla="*/ 40 h 255"/>
                <a:gd name="T64" fmla="*/ 146 w 149"/>
                <a:gd name="T65" fmla="*/ 42 h 255"/>
                <a:gd name="T66" fmla="*/ 143 w 149"/>
                <a:gd name="T67" fmla="*/ 58 h 255"/>
                <a:gd name="T68" fmla="*/ 112 w 149"/>
                <a:gd name="T69" fmla="*/ 80 h 255"/>
                <a:gd name="T70" fmla="*/ 106 w 149"/>
                <a:gd name="T71" fmla="*/ 82 h 255"/>
                <a:gd name="T72" fmla="*/ 77 w 149"/>
                <a:gd name="T73" fmla="*/ 82 h 255"/>
                <a:gd name="T74" fmla="*/ 71 w 149"/>
                <a:gd name="T75" fmla="*/ 82 h 255"/>
                <a:gd name="T76" fmla="*/ 73 w 149"/>
                <a:gd name="T77" fmla="*/ 105 h 255"/>
                <a:gd name="T78" fmla="*/ 76 w 149"/>
                <a:gd name="T79" fmla="*/ 133 h 255"/>
                <a:gd name="T80" fmla="*/ 82 w 149"/>
                <a:gd name="T81" fmla="*/ 141 h 255"/>
                <a:gd name="T82" fmla="*/ 109 w 149"/>
                <a:gd name="T83" fmla="*/ 149 h 255"/>
                <a:gd name="T84" fmla="*/ 118 w 149"/>
                <a:gd name="T85" fmla="*/ 155 h 255"/>
                <a:gd name="T86" fmla="*/ 140 w 149"/>
                <a:gd name="T87" fmla="*/ 193 h 255"/>
                <a:gd name="T88" fmla="*/ 135 w 149"/>
                <a:gd name="T89" fmla="*/ 210 h 255"/>
                <a:gd name="T90" fmla="*/ 118 w 149"/>
                <a:gd name="T91" fmla="*/ 205 h 255"/>
                <a:gd name="T92" fmla="*/ 101 w 149"/>
                <a:gd name="T93" fmla="*/ 174 h 255"/>
                <a:gd name="T94" fmla="*/ 97 w 149"/>
                <a:gd name="T95" fmla="*/ 171 h 255"/>
                <a:gd name="T96" fmla="*/ 72 w 149"/>
                <a:gd name="T97" fmla="*/ 16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9" h="255">
                  <a:moveTo>
                    <a:pt x="72" y="163"/>
                  </a:moveTo>
                  <a:cubicBezTo>
                    <a:pt x="72" y="170"/>
                    <a:pt x="73" y="176"/>
                    <a:pt x="74" y="182"/>
                  </a:cubicBezTo>
                  <a:cubicBezTo>
                    <a:pt x="74" y="187"/>
                    <a:pt x="76" y="193"/>
                    <a:pt x="75" y="198"/>
                  </a:cubicBezTo>
                  <a:cubicBezTo>
                    <a:pt x="75" y="203"/>
                    <a:pt x="73" y="207"/>
                    <a:pt x="71" y="211"/>
                  </a:cubicBezTo>
                  <a:cubicBezTo>
                    <a:pt x="66" y="222"/>
                    <a:pt x="60" y="233"/>
                    <a:pt x="54" y="244"/>
                  </a:cubicBezTo>
                  <a:cubicBezTo>
                    <a:pt x="50" y="252"/>
                    <a:pt x="42" y="255"/>
                    <a:pt x="35" y="250"/>
                  </a:cubicBezTo>
                  <a:cubicBezTo>
                    <a:pt x="30" y="246"/>
                    <a:pt x="29" y="239"/>
                    <a:pt x="33" y="232"/>
                  </a:cubicBezTo>
                  <a:cubicBezTo>
                    <a:pt x="38" y="221"/>
                    <a:pt x="44" y="210"/>
                    <a:pt x="49" y="199"/>
                  </a:cubicBezTo>
                  <a:cubicBezTo>
                    <a:pt x="50" y="197"/>
                    <a:pt x="51" y="195"/>
                    <a:pt x="51" y="193"/>
                  </a:cubicBezTo>
                  <a:cubicBezTo>
                    <a:pt x="50" y="185"/>
                    <a:pt x="49" y="177"/>
                    <a:pt x="48" y="170"/>
                  </a:cubicBezTo>
                  <a:cubicBezTo>
                    <a:pt x="48" y="168"/>
                    <a:pt x="47" y="166"/>
                    <a:pt x="45" y="165"/>
                  </a:cubicBezTo>
                  <a:cubicBezTo>
                    <a:pt x="40" y="161"/>
                    <a:pt x="38" y="155"/>
                    <a:pt x="37" y="149"/>
                  </a:cubicBezTo>
                  <a:cubicBezTo>
                    <a:pt x="36" y="134"/>
                    <a:pt x="35" y="120"/>
                    <a:pt x="33" y="106"/>
                  </a:cubicBezTo>
                  <a:cubicBezTo>
                    <a:pt x="33" y="105"/>
                    <a:pt x="32" y="103"/>
                    <a:pt x="32" y="101"/>
                  </a:cubicBezTo>
                  <a:cubicBezTo>
                    <a:pt x="27" y="105"/>
                    <a:pt x="23" y="109"/>
                    <a:pt x="24" y="116"/>
                  </a:cubicBezTo>
                  <a:cubicBezTo>
                    <a:pt x="26" y="124"/>
                    <a:pt x="26" y="132"/>
                    <a:pt x="27" y="141"/>
                  </a:cubicBezTo>
                  <a:cubicBezTo>
                    <a:pt x="28" y="150"/>
                    <a:pt x="20" y="155"/>
                    <a:pt x="11" y="152"/>
                  </a:cubicBezTo>
                  <a:cubicBezTo>
                    <a:pt x="7" y="150"/>
                    <a:pt x="5" y="146"/>
                    <a:pt x="5" y="141"/>
                  </a:cubicBezTo>
                  <a:cubicBezTo>
                    <a:pt x="4" y="132"/>
                    <a:pt x="4" y="123"/>
                    <a:pt x="2" y="114"/>
                  </a:cubicBezTo>
                  <a:cubicBezTo>
                    <a:pt x="0" y="104"/>
                    <a:pt x="3" y="98"/>
                    <a:pt x="9" y="91"/>
                  </a:cubicBezTo>
                  <a:cubicBezTo>
                    <a:pt x="16" y="85"/>
                    <a:pt x="21" y="79"/>
                    <a:pt x="27" y="72"/>
                  </a:cubicBezTo>
                  <a:cubicBezTo>
                    <a:pt x="28" y="71"/>
                    <a:pt x="29" y="69"/>
                    <a:pt x="29" y="68"/>
                  </a:cubicBezTo>
                  <a:cubicBezTo>
                    <a:pt x="29" y="61"/>
                    <a:pt x="32" y="56"/>
                    <a:pt x="36" y="51"/>
                  </a:cubicBezTo>
                  <a:cubicBezTo>
                    <a:pt x="26" y="45"/>
                    <a:pt x="20" y="36"/>
                    <a:pt x="22" y="23"/>
                  </a:cubicBezTo>
                  <a:cubicBezTo>
                    <a:pt x="24" y="16"/>
                    <a:pt x="28" y="10"/>
                    <a:pt x="34" y="7"/>
                  </a:cubicBezTo>
                  <a:cubicBezTo>
                    <a:pt x="45" y="0"/>
                    <a:pt x="62" y="4"/>
                    <a:pt x="68" y="16"/>
                  </a:cubicBezTo>
                  <a:cubicBezTo>
                    <a:pt x="75" y="29"/>
                    <a:pt x="71" y="43"/>
                    <a:pt x="60" y="48"/>
                  </a:cubicBezTo>
                  <a:cubicBezTo>
                    <a:pt x="62" y="52"/>
                    <a:pt x="65" y="56"/>
                    <a:pt x="68" y="59"/>
                  </a:cubicBezTo>
                  <a:cubicBezTo>
                    <a:pt x="69" y="60"/>
                    <a:pt x="70" y="60"/>
                    <a:pt x="71" y="60"/>
                  </a:cubicBezTo>
                  <a:cubicBezTo>
                    <a:pt x="81" y="60"/>
                    <a:pt x="90" y="60"/>
                    <a:pt x="100" y="60"/>
                  </a:cubicBezTo>
                  <a:cubicBezTo>
                    <a:pt x="101" y="60"/>
                    <a:pt x="103" y="59"/>
                    <a:pt x="105" y="58"/>
                  </a:cubicBezTo>
                  <a:cubicBezTo>
                    <a:pt x="113" y="52"/>
                    <a:pt x="121" y="46"/>
                    <a:pt x="129" y="40"/>
                  </a:cubicBezTo>
                  <a:cubicBezTo>
                    <a:pt x="135" y="36"/>
                    <a:pt x="142" y="37"/>
                    <a:pt x="146" y="42"/>
                  </a:cubicBezTo>
                  <a:cubicBezTo>
                    <a:pt x="149" y="46"/>
                    <a:pt x="149" y="54"/>
                    <a:pt x="143" y="58"/>
                  </a:cubicBezTo>
                  <a:cubicBezTo>
                    <a:pt x="132" y="65"/>
                    <a:pt x="122" y="73"/>
                    <a:pt x="112" y="80"/>
                  </a:cubicBezTo>
                  <a:cubicBezTo>
                    <a:pt x="110" y="81"/>
                    <a:pt x="108" y="82"/>
                    <a:pt x="106" y="82"/>
                  </a:cubicBezTo>
                  <a:cubicBezTo>
                    <a:pt x="96" y="82"/>
                    <a:pt x="87" y="82"/>
                    <a:pt x="77" y="82"/>
                  </a:cubicBezTo>
                  <a:cubicBezTo>
                    <a:pt x="76" y="82"/>
                    <a:pt x="74" y="82"/>
                    <a:pt x="71" y="82"/>
                  </a:cubicBezTo>
                  <a:cubicBezTo>
                    <a:pt x="72" y="90"/>
                    <a:pt x="73" y="98"/>
                    <a:pt x="73" y="105"/>
                  </a:cubicBezTo>
                  <a:cubicBezTo>
                    <a:pt x="74" y="114"/>
                    <a:pt x="75" y="124"/>
                    <a:pt x="76" y="133"/>
                  </a:cubicBezTo>
                  <a:cubicBezTo>
                    <a:pt x="77" y="137"/>
                    <a:pt x="77" y="140"/>
                    <a:pt x="82" y="141"/>
                  </a:cubicBezTo>
                  <a:cubicBezTo>
                    <a:pt x="91" y="143"/>
                    <a:pt x="100" y="146"/>
                    <a:pt x="109" y="149"/>
                  </a:cubicBezTo>
                  <a:cubicBezTo>
                    <a:pt x="112" y="150"/>
                    <a:pt x="116" y="152"/>
                    <a:pt x="118" y="155"/>
                  </a:cubicBezTo>
                  <a:cubicBezTo>
                    <a:pt x="125" y="168"/>
                    <a:pt x="132" y="181"/>
                    <a:pt x="140" y="193"/>
                  </a:cubicBezTo>
                  <a:cubicBezTo>
                    <a:pt x="143" y="200"/>
                    <a:pt x="141" y="207"/>
                    <a:pt x="135" y="210"/>
                  </a:cubicBezTo>
                  <a:cubicBezTo>
                    <a:pt x="129" y="214"/>
                    <a:pt x="122" y="212"/>
                    <a:pt x="118" y="205"/>
                  </a:cubicBezTo>
                  <a:cubicBezTo>
                    <a:pt x="112" y="195"/>
                    <a:pt x="107" y="185"/>
                    <a:pt x="101" y="174"/>
                  </a:cubicBezTo>
                  <a:cubicBezTo>
                    <a:pt x="100" y="173"/>
                    <a:pt x="99" y="171"/>
                    <a:pt x="97" y="171"/>
                  </a:cubicBezTo>
                  <a:cubicBezTo>
                    <a:pt x="89" y="168"/>
                    <a:pt x="81" y="166"/>
                    <a:pt x="72" y="16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837946" y="3856228"/>
              <a:ext cx="656441" cy="1121877"/>
            </a:xfrm>
            <a:custGeom>
              <a:avLst/>
              <a:gdLst>
                <a:gd name="T0" fmla="*/ 59 w 149"/>
                <a:gd name="T1" fmla="*/ 48 h 254"/>
                <a:gd name="T2" fmla="*/ 67 w 149"/>
                <a:gd name="T3" fmla="*/ 58 h 254"/>
                <a:gd name="T4" fmla="*/ 71 w 149"/>
                <a:gd name="T5" fmla="*/ 59 h 254"/>
                <a:gd name="T6" fmla="*/ 98 w 149"/>
                <a:gd name="T7" fmla="*/ 59 h 254"/>
                <a:gd name="T8" fmla="*/ 105 w 149"/>
                <a:gd name="T9" fmla="*/ 56 h 254"/>
                <a:gd name="T10" fmla="*/ 129 w 149"/>
                <a:gd name="T11" fmla="*/ 39 h 254"/>
                <a:gd name="T12" fmla="*/ 145 w 149"/>
                <a:gd name="T13" fmla="*/ 41 h 254"/>
                <a:gd name="T14" fmla="*/ 142 w 149"/>
                <a:gd name="T15" fmla="*/ 57 h 254"/>
                <a:gd name="T16" fmla="*/ 112 w 149"/>
                <a:gd name="T17" fmla="*/ 78 h 254"/>
                <a:gd name="T18" fmla="*/ 104 w 149"/>
                <a:gd name="T19" fmla="*/ 81 h 254"/>
                <a:gd name="T20" fmla="*/ 75 w 149"/>
                <a:gd name="T21" fmla="*/ 81 h 254"/>
                <a:gd name="T22" fmla="*/ 71 w 149"/>
                <a:gd name="T23" fmla="*/ 86 h 254"/>
                <a:gd name="T24" fmla="*/ 75 w 149"/>
                <a:gd name="T25" fmla="*/ 134 h 254"/>
                <a:gd name="T26" fmla="*/ 81 w 149"/>
                <a:gd name="T27" fmla="*/ 140 h 254"/>
                <a:gd name="T28" fmla="*/ 105 w 149"/>
                <a:gd name="T29" fmla="*/ 146 h 254"/>
                <a:gd name="T30" fmla="*/ 119 w 149"/>
                <a:gd name="T31" fmla="*/ 157 h 254"/>
                <a:gd name="T32" fmla="*/ 139 w 149"/>
                <a:gd name="T33" fmla="*/ 192 h 254"/>
                <a:gd name="T34" fmla="*/ 134 w 149"/>
                <a:gd name="T35" fmla="*/ 209 h 254"/>
                <a:gd name="T36" fmla="*/ 118 w 149"/>
                <a:gd name="T37" fmla="*/ 204 h 254"/>
                <a:gd name="T38" fmla="*/ 100 w 149"/>
                <a:gd name="T39" fmla="*/ 173 h 254"/>
                <a:gd name="T40" fmla="*/ 95 w 149"/>
                <a:gd name="T41" fmla="*/ 169 h 254"/>
                <a:gd name="T42" fmla="*/ 71 w 149"/>
                <a:gd name="T43" fmla="*/ 162 h 254"/>
                <a:gd name="T44" fmla="*/ 73 w 149"/>
                <a:gd name="T45" fmla="*/ 183 h 254"/>
                <a:gd name="T46" fmla="*/ 74 w 149"/>
                <a:gd name="T47" fmla="*/ 199 h 254"/>
                <a:gd name="T48" fmla="*/ 67 w 149"/>
                <a:gd name="T49" fmla="*/ 215 h 254"/>
                <a:gd name="T50" fmla="*/ 54 w 149"/>
                <a:gd name="T51" fmla="*/ 242 h 254"/>
                <a:gd name="T52" fmla="*/ 33 w 149"/>
                <a:gd name="T53" fmla="*/ 248 h 254"/>
                <a:gd name="T54" fmla="*/ 32 w 149"/>
                <a:gd name="T55" fmla="*/ 230 h 254"/>
                <a:gd name="T56" fmla="*/ 49 w 149"/>
                <a:gd name="T57" fmla="*/ 198 h 254"/>
                <a:gd name="T58" fmla="*/ 50 w 149"/>
                <a:gd name="T59" fmla="*/ 192 h 254"/>
                <a:gd name="T60" fmla="*/ 47 w 149"/>
                <a:gd name="T61" fmla="*/ 169 h 254"/>
                <a:gd name="T62" fmla="*/ 44 w 149"/>
                <a:gd name="T63" fmla="*/ 164 h 254"/>
                <a:gd name="T64" fmla="*/ 37 w 149"/>
                <a:gd name="T65" fmla="*/ 149 h 254"/>
                <a:gd name="T66" fmla="*/ 31 w 149"/>
                <a:gd name="T67" fmla="*/ 102 h 254"/>
                <a:gd name="T68" fmla="*/ 31 w 149"/>
                <a:gd name="T69" fmla="*/ 100 h 254"/>
                <a:gd name="T70" fmla="*/ 23 w 149"/>
                <a:gd name="T71" fmla="*/ 113 h 254"/>
                <a:gd name="T72" fmla="*/ 26 w 149"/>
                <a:gd name="T73" fmla="*/ 138 h 254"/>
                <a:gd name="T74" fmla="*/ 16 w 149"/>
                <a:gd name="T75" fmla="*/ 151 h 254"/>
                <a:gd name="T76" fmla="*/ 4 w 149"/>
                <a:gd name="T77" fmla="*/ 141 h 254"/>
                <a:gd name="T78" fmla="*/ 0 w 149"/>
                <a:gd name="T79" fmla="*/ 103 h 254"/>
                <a:gd name="T80" fmla="*/ 2 w 149"/>
                <a:gd name="T81" fmla="*/ 98 h 254"/>
                <a:gd name="T82" fmla="*/ 26 w 149"/>
                <a:gd name="T83" fmla="*/ 71 h 254"/>
                <a:gd name="T84" fmla="*/ 28 w 149"/>
                <a:gd name="T85" fmla="*/ 67 h 254"/>
                <a:gd name="T86" fmla="*/ 35 w 149"/>
                <a:gd name="T87" fmla="*/ 50 h 254"/>
                <a:gd name="T88" fmla="*/ 21 w 149"/>
                <a:gd name="T89" fmla="*/ 28 h 254"/>
                <a:gd name="T90" fmla="*/ 28 w 149"/>
                <a:gd name="T91" fmla="*/ 9 h 254"/>
                <a:gd name="T92" fmla="*/ 63 w 149"/>
                <a:gd name="T93" fmla="*/ 9 h 254"/>
                <a:gd name="T94" fmla="*/ 59 w 149"/>
                <a:gd name="T95" fmla="*/ 4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9" h="254">
                  <a:moveTo>
                    <a:pt x="59" y="48"/>
                  </a:moveTo>
                  <a:cubicBezTo>
                    <a:pt x="62" y="51"/>
                    <a:pt x="64" y="55"/>
                    <a:pt x="67" y="58"/>
                  </a:cubicBezTo>
                  <a:cubicBezTo>
                    <a:pt x="68" y="59"/>
                    <a:pt x="69" y="59"/>
                    <a:pt x="71" y="59"/>
                  </a:cubicBezTo>
                  <a:cubicBezTo>
                    <a:pt x="80" y="59"/>
                    <a:pt x="89" y="59"/>
                    <a:pt x="98" y="59"/>
                  </a:cubicBezTo>
                  <a:cubicBezTo>
                    <a:pt x="101" y="59"/>
                    <a:pt x="103" y="57"/>
                    <a:pt x="105" y="56"/>
                  </a:cubicBezTo>
                  <a:cubicBezTo>
                    <a:pt x="113" y="51"/>
                    <a:pt x="121" y="45"/>
                    <a:pt x="129" y="39"/>
                  </a:cubicBezTo>
                  <a:cubicBezTo>
                    <a:pt x="134" y="35"/>
                    <a:pt x="141" y="36"/>
                    <a:pt x="145" y="41"/>
                  </a:cubicBezTo>
                  <a:cubicBezTo>
                    <a:pt x="149" y="46"/>
                    <a:pt x="147" y="53"/>
                    <a:pt x="142" y="57"/>
                  </a:cubicBezTo>
                  <a:cubicBezTo>
                    <a:pt x="132" y="64"/>
                    <a:pt x="122" y="71"/>
                    <a:pt x="112" y="78"/>
                  </a:cubicBezTo>
                  <a:cubicBezTo>
                    <a:pt x="110" y="80"/>
                    <a:pt x="107" y="80"/>
                    <a:pt x="104" y="81"/>
                  </a:cubicBezTo>
                  <a:cubicBezTo>
                    <a:pt x="95" y="81"/>
                    <a:pt x="85" y="81"/>
                    <a:pt x="75" y="81"/>
                  </a:cubicBezTo>
                  <a:cubicBezTo>
                    <a:pt x="72" y="81"/>
                    <a:pt x="70" y="82"/>
                    <a:pt x="71" y="86"/>
                  </a:cubicBezTo>
                  <a:cubicBezTo>
                    <a:pt x="73" y="102"/>
                    <a:pt x="74" y="118"/>
                    <a:pt x="75" y="134"/>
                  </a:cubicBezTo>
                  <a:cubicBezTo>
                    <a:pt x="76" y="138"/>
                    <a:pt x="78" y="139"/>
                    <a:pt x="81" y="140"/>
                  </a:cubicBezTo>
                  <a:cubicBezTo>
                    <a:pt x="89" y="142"/>
                    <a:pt x="97" y="145"/>
                    <a:pt x="105" y="146"/>
                  </a:cubicBezTo>
                  <a:cubicBezTo>
                    <a:pt x="111" y="148"/>
                    <a:pt x="116" y="151"/>
                    <a:pt x="119" y="157"/>
                  </a:cubicBezTo>
                  <a:cubicBezTo>
                    <a:pt x="125" y="169"/>
                    <a:pt x="132" y="181"/>
                    <a:pt x="139" y="192"/>
                  </a:cubicBezTo>
                  <a:cubicBezTo>
                    <a:pt x="142" y="199"/>
                    <a:pt x="140" y="206"/>
                    <a:pt x="134" y="209"/>
                  </a:cubicBezTo>
                  <a:cubicBezTo>
                    <a:pt x="129" y="212"/>
                    <a:pt x="121" y="210"/>
                    <a:pt x="118" y="204"/>
                  </a:cubicBezTo>
                  <a:cubicBezTo>
                    <a:pt x="112" y="194"/>
                    <a:pt x="106" y="184"/>
                    <a:pt x="100" y="173"/>
                  </a:cubicBezTo>
                  <a:cubicBezTo>
                    <a:pt x="99" y="172"/>
                    <a:pt x="97" y="170"/>
                    <a:pt x="95" y="169"/>
                  </a:cubicBezTo>
                  <a:cubicBezTo>
                    <a:pt x="88" y="167"/>
                    <a:pt x="80" y="165"/>
                    <a:pt x="71" y="162"/>
                  </a:cubicBezTo>
                  <a:cubicBezTo>
                    <a:pt x="72" y="170"/>
                    <a:pt x="72" y="177"/>
                    <a:pt x="73" y="183"/>
                  </a:cubicBezTo>
                  <a:cubicBezTo>
                    <a:pt x="74" y="189"/>
                    <a:pt x="75" y="194"/>
                    <a:pt x="74" y="199"/>
                  </a:cubicBezTo>
                  <a:cubicBezTo>
                    <a:pt x="73" y="205"/>
                    <a:pt x="70" y="210"/>
                    <a:pt x="67" y="215"/>
                  </a:cubicBezTo>
                  <a:cubicBezTo>
                    <a:pt x="63" y="224"/>
                    <a:pt x="58" y="233"/>
                    <a:pt x="54" y="242"/>
                  </a:cubicBezTo>
                  <a:cubicBezTo>
                    <a:pt x="49" y="251"/>
                    <a:pt x="40" y="254"/>
                    <a:pt x="33" y="248"/>
                  </a:cubicBezTo>
                  <a:cubicBezTo>
                    <a:pt x="29" y="244"/>
                    <a:pt x="28" y="237"/>
                    <a:pt x="32" y="230"/>
                  </a:cubicBezTo>
                  <a:cubicBezTo>
                    <a:pt x="38" y="219"/>
                    <a:pt x="43" y="209"/>
                    <a:pt x="49" y="198"/>
                  </a:cubicBezTo>
                  <a:cubicBezTo>
                    <a:pt x="49" y="196"/>
                    <a:pt x="50" y="194"/>
                    <a:pt x="50" y="192"/>
                  </a:cubicBezTo>
                  <a:cubicBezTo>
                    <a:pt x="49" y="184"/>
                    <a:pt x="48" y="177"/>
                    <a:pt x="47" y="169"/>
                  </a:cubicBezTo>
                  <a:cubicBezTo>
                    <a:pt x="47" y="168"/>
                    <a:pt x="46" y="165"/>
                    <a:pt x="44" y="164"/>
                  </a:cubicBezTo>
                  <a:cubicBezTo>
                    <a:pt x="40" y="160"/>
                    <a:pt x="37" y="155"/>
                    <a:pt x="37" y="149"/>
                  </a:cubicBezTo>
                  <a:cubicBezTo>
                    <a:pt x="35" y="133"/>
                    <a:pt x="33" y="118"/>
                    <a:pt x="31" y="102"/>
                  </a:cubicBezTo>
                  <a:cubicBezTo>
                    <a:pt x="31" y="102"/>
                    <a:pt x="31" y="101"/>
                    <a:pt x="31" y="100"/>
                  </a:cubicBezTo>
                  <a:cubicBezTo>
                    <a:pt x="25" y="103"/>
                    <a:pt x="23" y="108"/>
                    <a:pt x="23" y="113"/>
                  </a:cubicBezTo>
                  <a:cubicBezTo>
                    <a:pt x="24" y="121"/>
                    <a:pt x="25" y="130"/>
                    <a:pt x="26" y="138"/>
                  </a:cubicBezTo>
                  <a:cubicBezTo>
                    <a:pt x="27" y="146"/>
                    <a:pt x="23" y="151"/>
                    <a:pt x="16" y="151"/>
                  </a:cubicBezTo>
                  <a:cubicBezTo>
                    <a:pt x="10" y="152"/>
                    <a:pt x="5" y="148"/>
                    <a:pt x="4" y="141"/>
                  </a:cubicBezTo>
                  <a:cubicBezTo>
                    <a:pt x="3" y="128"/>
                    <a:pt x="1" y="116"/>
                    <a:pt x="0" y="103"/>
                  </a:cubicBezTo>
                  <a:cubicBezTo>
                    <a:pt x="0" y="101"/>
                    <a:pt x="1" y="99"/>
                    <a:pt x="2" y="98"/>
                  </a:cubicBezTo>
                  <a:cubicBezTo>
                    <a:pt x="10" y="89"/>
                    <a:pt x="18" y="80"/>
                    <a:pt x="26" y="71"/>
                  </a:cubicBezTo>
                  <a:cubicBezTo>
                    <a:pt x="27" y="70"/>
                    <a:pt x="28" y="69"/>
                    <a:pt x="28" y="67"/>
                  </a:cubicBezTo>
                  <a:cubicBezTo>
                    <a:pt x="30" y="57"/>
                    <a:pt x="30" y="57"/>
                    <a:pt x="35" y="50"/>
                  </a:cubicBezTo>
                  <a:cubicBezTo>
                    <a:pt x="27" y="45"/>
                    <a:pt x="21" y="38"/>
                    <a:pt x="21" y="28"/>
                  </a:cubicBezTo>
                  <a:cubicBezTo>
                    <a:pt x="21" y="21"/>
                    <a:pt x="23" y="15"/>
                    <a:pt x="28" y="9"/>
                  </a:cubicBezTo>
                  <a:cubicBezTo>
                    <a:pt x="37" y="0"/>
                    <a:pt x="53" y="0"/>
                    <a:pt x="63" y="9"/>
                  </a:cubicBezTo>
                  <a:cubicBezTo>
                    <a:pt x="74" y="19"/>
                    <a:pt x="73" y="35"/>
                    <a:pt x="59" y="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3" y="283156"/>
            <a:ext cx="1564767" cy="15647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02BB27-0459-40E1-85FE-6495B500A2F9}"/>
              </a:ext>
            </a:extLst>
          </p:cNvPr>
          <p:cNvSpPr txBox="1"/>
          <p:nvPr/>
        </p:nvSpPr>
        <p:spPr>
          <a:xfrm>
            <a:off x="0" y="638928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Волонтерський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томатологічний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ух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#</a:t>
            </a:r>
            <a:r>
              <a:rPr kumimoji="0" lang="uk-U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ТриЗубДентал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63" y="1329534"/>
            <a:ext cx="5699061" cy="26789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9" y="4450024"/>
            <a:ext cx="3249045" cy="15272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40" y="4435242"/>
            <a:ext cx="3249045" cy="15272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58" y="4264287"/>
            <a:ext cx="2264284" cy="169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extBox 502">
            <a:extLst>
              <a:ext uri="{FF2B5EF4-FFF2-40B4-BE49-F238E27FC236}">
                <a16:creationId xmlns:a16="http://schemas.microsoft.com/office/drawing/2014/main" id="{18DEDB33-3096-4E0C-8510-016A8444CA1F}"/>
              </a:ext>
            </a:extLst>
          </p:cNvPr>
          <p:cNvSpPr txBox="1"/>
          <p:nvPr/>
        </p:nvSpPr>
        <p:spPr>
          <a:xfrm>
            <a:off x="1828956" y="2261767"/>
            <a:ext cx="67197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 err="1"/>
              <a:t>Якщо</a:t>
            </a:r>
            <a:r>
              <a:rPr lang="ru-RU" sz="3200" dirty="0"/>
              <a:t> ваш </a:t>
            </a:r>
            <a:r>
              <a:rPr lang="ru-RU" sz="3200" dirty="0" err="1"/>
              <a:t>особистий</a:t>
            </a:r>
            <a:r>
              <a:rPr lang="ru-RU" sz="3200" dirty="0"/>
              <a:t> вклад дозволить </a:t>
            </a:r>
            <a:r>
              <a:rPr lang="ru-RU" sz="3200" dirty="0" err="1"/>
              <a:t>врятувати</a:t>
            </a:r>
            <a:r>
              <a:rPr lang="ru-RU" sz="3200" dirty="0"/>
              <a:t> </a:t>
            </a:r>
            <a:r>
              <a:rPr lang="ru-RU" sz="3200" dirty="0" err="1"/>
              <a:t>хоча</a:t>
            </a:r>
            <a:r>
              <a:rPr lang="ru-RU" sz="3200" dirty="0"/>
              <a:t> б </a:t>
            </a:r>
            <a:r>
              <a:rPr lang="ru-RU" sz="3200" dirty="0" err="1"/>
              <a:t>одне</a:t>
            </a:r>
            <a:r>
              <a:rPr lang="ru-RU" sz="3200" dirty="0"/>
              <a:t> </a:t>
            </a:r>
            <a:r>
              <a:rPr lang="ru-RU" sz="3200" dirty="0" err="1"/>
              <a:t>життя</a:t>
            </a:r>
            <a:r>
              <a:rPr lang="ru-RU" sz="3200" dirty="0"/>
              <a:t>, </a:t>
            </a:r>
            <a:r>
              <a:rPr lang="ru-RU" sz="3200" dirty="0" err="1"/>
              <a:t>зберегти</a:t>
            </a:r>
            <a:r>
              <a:rPr lang="ru-RU" sz="3200" dirty="0"/>
              <a:t> </a:t>
            </a:r>
            <a:r>
              <a:rPr lang="ru-RU" sz="3200" dirty="0" err="1"/>
              <a:t>здоров’я</a:t>
            </a:r>
            <a:r>
              <a:rPr lang="ru-RU" sz="3200" dirty="0"/>
              <a:t> </a:t>
            </a:r>
            <a:r>
              <a:rPr lang="ru-RU" sz="3200" dirty="0" err="1"/>
              <a:t>хоча</a:t>
            </a:r>
            <a:r>
              <a:rPr lang="ru-RU" sz="3200" dirty="0"/>
              <a:t> б </a:t>
            </a:r>
            <a:r>
              <a:rPr lang="ru-RU" sz="3200" dirty="0" err="1"/>
              <a:t>одній</a:t>
            </a:r>
            <a:r>
              <a:rPr lang="ru-RU" sz="3200" dirty="0"/>
              <a:t> </a:t>
            </a:r>
            <a:r>
              <a:rPr lang="ru-RU" sz="3200" dirty="0" err="1"/>
              <a:t>людині</a:t>
            </a:r>
            <a:r>
              <a:rPr lang="ru-RU" sz="3200" dirty="0"/>
              <a:t>, </a:t>
            </a:r>
            <a:r>
              <a:rPr lang="ru-RU" sz="3200" dirty="0" err="1"/>
              <a:t>наблизити</a:t>
            </a:r>
            <a:r>
              <a:rPr lang="ru-RU" sz="3200" dirty="0"/>
              <a:t> </a:t>
            </a:r>
            <a:r>
              <a:rPr lang="ru-RU" sz="3200" dirty="0" err="1"/>
              <a:t>кінець</a:t>
            </a:r>
            <a:r>
              <a:rPr lang="ru-RU" sz="3200" dirty="0"/>
              <a:t> </a:t>
            </a:r>
            <a:r>
              <a:rPr lang="ru-RU" sz="3200" dirty="0" err="1"/>
              <a:t>цієї</a:t>
            </a:r>
            <a:r>
              <a:rPr lang="ru-RU" sz="3200" dirty="0"/>
              <a:t> </a:t>
            </a:r>
            <a:r>
              <a:rPr lang="ru-RU" sz="3200" dirty="0" err="1"/>
              <a:t>жахливої</a:t>
            </a:r>
            <a:r>
              <a:rPr lang="ru-RU" sz="3200" dirty="0"/>
              <a:t> </a:t>
            </a:r>
            <a:r>
              <a:rPr lang="ru-RU" sz="3200" dirty="0" err="1"/>
              <a:t>війни</a:t>
            </a:r>
            <a:r>
              <a:rPr lang="ru-RU" sz="3200" dirty="0"/>
              <a:t> </a:t>
            </a:r>
            <a:r>
              <a:rPr lang="ru-RU" sz="3200" dirty="0" err="1"/>
              <a:t>хоча</a:t>
            </a:r>
            <a:r>
              <a:rPr lang="ru-RU" sz="3200" dirty="0"/>
              <a:t> б на одну </a:t>
            </a:r>
            <a:r>
              <a:rPr lang="ru-RU" sz="3200" dirty="0" err="1"/>
              <a:t>хвилину</a:t>
            </a:r>
            <a:r>
              <a:rPr lang="ru-RU" sz="3200" dirty="0"/>
              <a:t> – то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вже</a:t>
            </a:r>
            <a:r>
              <a:rPr lang="ru-RU" sz="3200" dirty="0"/>
              <a:t> </a:t>
            </a:r>
            <a:r>
              <a:rPr lang="ru-RU" sz="3200" dirty="0" err="1"/>
              <a:t>багатого</a:t>
            </a:r>
            <a:r>
              <a:rPr lang="ru-RU" sz="3200" dirty="0"/>
              <a:t> </a:t>
            </a:r>
            <a:r>
              <a:rPr lang="ru-RU" sz="3200" dirty="0" err="1"/>
              <a:t>варто</a:t>
            </a:r>
            <a:r>
              <a:rPr lang="ru-RU" sz="3200" dirty="0"/>
              <a:t>!</a:t>
            </a:r>
            <a:r>
              <a:rPr lang="ru-RU" sz="3200" dirty="0"/>
              <a:t/>
            </a:r>
            <a:br>
              <a:rPr lang="ru-RU" sz="3200" dirty="0"/>
            </a:b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F654EC5-3F39-4705-A3D0-06CAFB5B8A2E}"/>
              </a:ext>
            </a:extLst>
          </p:cNvPr>
          <p:cNvSpPr txBox="1"/>
          <p:nvPr/>
        </p:nvSpPr>
        <p:spPr>
          <a:xfrm>
            <a:off x="457200" y="6349245"/>
            <a:ext cx="1136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www.yourwebsite.com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D02BB27-0459-40E1-85FE-6495B500A2F9}"/>
              </a:ext>
            </a:extLst>
          </p:cNvPr>
          <p:cNvSpPr txBox="1"/>
          <p:nvPr/>
        </p:nvSpPr>
        <p:spPr>
          <a:xfrm>
            <a:off x="0" y="638928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Волонтерський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томатологічний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ух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#</a:t>
            </a:r>
            <a:r>
              <a:rPr kumimoji="0" lang="uk-U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ТриЗубДентал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216" y="310979"/>
            <a:ext cx="3585729" cy="3386858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69A64847-F02E-4B3A-9965-DBA5A96A18A2}"/>
              </a:ext>
            </a:extLst>
          </p:cNvPr>
          <p:cNvSpPr txBox="1"/>
          <p:nvPr/>
        </p:nvSpPr>
        <p:spPr>
          <a:xfrm>
            <a:off x="694824" y="664657"/>
            <a:ext cx="9138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Наша с</a:t>
            </a:r>
            <a:r>
              <a:rPr lang="uk-UA" sz="4000" b="1" noProof="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ила</a:t>
            </a:r>
            <a:r>
              <a:rPr lang="uk-UA" sz="4000" b="1" noProof="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в </a:t>
            </a:r>
            <a:r>
              <a:rPr lang="uk-UA" sz="4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є</a:t>
            </a:r>
            <a:r>
              <a:rPr lang="uk-UA" sz="4000" b="1" noProof="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дності</a:t>
            </a:r>
            <a:r>
              <a:rPr lang="uk-UA" sz="4000" b="1" noProof="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!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222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C0092CC-314E-489E-9B25-13D774E264E8}"/>
              </a:ext>
            </a:extLst>
          </p:cNvPr>
          <p:cNvSpPr txBox="1"/>
          <p:nvPr/>
        </p:nvSpPr>
        <p:spPr>
          <a:xfrm>
            <a:off x="4109794" y="1319098"/>
            <a:ext cx="41301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Важливий кожен!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A64847-F02E-4B3A-9965-DBA5A96A18A2}"/>
              </a:ext>
            </a:extLst>
          </p:cNvPr>
          <p:cNvSpPr txBox="1"/>
          <p:nvPr/>
        </p:nvSpPr>
        <p:spPr>
          <a:xfrm>
            <a:off x="1517944" y="428735"/>
            <a:ext cx="9138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noProof="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З тобою ми зробимо більше!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E3BE549-DF22-4BB0-874A-B2352630FCC3}"/>
              </a:ext>
            </a:extLst>
          </p:cNvPr>
          <p:cNvSpPr>
            <a:spLocks/>
          </p:cNvSpPr>
          <p:nvPr/>
        </p:nvSpPr>
        <p:spPr bwMode="auto">
          <a:xfrm>
            <a:off x="5825018" y="2050603"/>
            <a:ext cx="521117" cy="541161"/>
          </a:xfrm>
          <a:custGeom>
            <a:avLst/>
            <a:gdLst>
              <a:gd name="T0" fmla="*/ 91 w 91"/>
              <a:gd name="T1" fmla="*/ 48 h 94"/>
              <a:gd name="T2" fmla="*/ 45 w 91"/>
              <a:gd name="T3" fmla="*/ 94 h 94"/>
              <a:gd name="T4" fmla="*/ 0 w 91"/>
              <a:gd name="T5" fmla="*/ 47 h 94"/>
              <a:gd name="T6" fmla="*/ 46 w 91"/>
              <a:gd name="T7" fmla="*/ 1 h 94"/>
              <a:gd name="T8" fmla="*/ 91 w 91"/>
              <a:gd name="T9" fmla="*/ 48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4">
                <a:moveTo>
                  <a:pt x="91" y="48"/>
                </a:moveTo>
                <a:cubicBezTo>
                  <a:pt x="91" y="74"/>
                  <a:pt x="70" y="94"/>
                  <a:pt x="45" y="94"/>
                </a:cubicBezTo>
                <a:cubicBezTo>
                  <a:pt x="20" y="94"/>
                  <a:pt x="0" y="72"/>
                  <a:pt x="0" y="47"/>
                </a:cubicBezTo>
                <a:cubicBezTo>
                  <a:pt x="0" y="21"/>
                  <a:pt x="22" y="0"/>
                  <a:pt x="46" y="1"/>
                </a:cubicBezTo>
                <a:cubicBezTo>
                  <a:pt x="73" y="3"/>
                  <a:pt x="91" y="21"/>
                  <a:pt x="91" y="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2B9195E-C456-40B0-A442-D45487DC0124}"/>
              </a:ext>
            </a:extLst>
          </p:cNvPr>
          <p:cNvSpPr>
            <a:spLocks/>
          </p:cNvSpPr>
          <p:nvPr/>
        </p:nvSpPr>
        <p:spPr bwMode="auto">
          <a:xfrm>
            <a:off x="5579936" y="2660646"/>
            <a:ext cx="1011281" cy="2204615"/>
          </a:xfrm>
          <a:custGeom>
            <a:avLst/>
            <a:gdLst>
              <a:gd name="T0" fmla="*/ 35 w 177"/>
              <a:gd name="T1" fmla="*/ 194 h 385"/>
              <a:gd name="T2" fmla="*/ 1 w 177"/>
              <a:gd name="T3" fmla="*/ 168 h 385"/>
              <a:gd name="T4" fmla="*/ 7 w 177"/>
              <a:gd name="T5" fmla="*/ 38 h 385"/>
              <a:gd name="T6" fmla="*/ 53 w 177"/>
              <a:gd name="T7" fmla="*/ 1 h 385"/>
              <a:gd name="T8" fmla="*/ 124 w 177"/>
              <a:gd name="T9" fmla="*/ 1 h 385"/>
              <a:gd name="T10" fmla="*/ 172 w 177"/>
              <a:gd name="T11" fmla="*/ 47 h 385"/>
              <a:gd name="T12" fmla="*/ 177 w 177"/>
              <a:gd name="T13" fmla="*/ 171 h 385"/>
              <a:gd name="T14" fmla="*/ 142 w 177"/>
              <a:gd name="T15" fmla="*/ 194 h 385"/>
              <a:gd name="T16" fmla="*/ 141 w 177"/>
              <a:gd name="T17" fmla="*/ 209 h 385"/>
              <a:gd name="T18" fmla="*/ 141 w 177"/>
              <a:gd name="T19" fmla="*/ 354 h 385"/>
              <a:gd name="T20" fmla="*/ 112 w 177"/>
              <a:gd name="T21" fmla="*/ 382 h 385"/>
              <a:gd name="T22" fmla="*/ 87 w 177"/>
              <a:gd name="T23" fmla="*/ 368 h 385"/>
              <a:gd name="T24" fmla="*/ 59 w 177"/>
              <a:gd name="T25" fmla="*/ 382 h 385"/>
              <a:gd name="T26" fmla="*/ 38 w 177"/>
              <a:gd name="T27" fmla="*/ 366 h 385"/>
              <a:gd name="T28" fmla="*/ 36 w 177"/>
              <a:gd name="T29" fmla="*/ 348 h 385"/>
              <a:gd name="T30" fmla="*/ 36 w 177"/>
              <a:gd name="T31" fmla="*/ 209 h 385"/>
              <a:gd name="T32" fmla="*/ 35 w 177"/>
              <a:gd name="T33" fmla="*/ 194 h 385"/>
              <a:gd name="connsiteX0" fmla="*/ 1926 w 9949"/>
              <a:gd name="connsiteY0" fmla="*/ 5033 h 9932"/>
              <a:gd name="connsiteX1" fmla="*/ 5 w 9949"/>
              <a:gd name="connsiteY1" fmla="*/ 4358 h 9932"/>
              <a:gd name="connsiteX2" fmla="*/ 344 w 9949"/>
              <a:gd name="connsiteY2" fmla="*/ 981 h 9932"/>
              <a:gd name="connsiteX3" fmla="*/ 2943 w 9949"/>
              <a:gd name="connsiteY3" fmla="*/ 20 h 9932"/>
              <a:gd name="connsiteX4" fmla="*/ 6955 w 9949"/>
              <a:gd name="connsiteY4" fmla="*/ 20 h 9932"/>
              <a:gd name="connsiteX5" fmla="*/ 9667 w 9949"/>
              <a:gd name="connsiteY5" fmla="*/ 1215 h 9932"/>
              <a:gd name="connsiteX6" fmla="*/ 9949 w 9949"/>
              <a:gd name="connsiteY6" fmla="*/ 4436 h 9932"/>
              <a:gd name="connsiteX7" fmla="*/ 7972 w 9949"/>
              <a:gd name="connsiteY7" fmla="*/ 5033 h 9932"/>
              <a:gd name="connsiteX8" fmla="*/ 7915 w 9949"/>
              <a:gd name="connsiteY8" fmla="*/ 5423 h 9932"/>
              <a:gd name="connsiteX9" fmla="*/ 7915 w 9949"/>
              <a:gd name="connsiteY9" fmla="*/ 9189 h 9932"/>
              <a:gd name="connsiteX10" fmla="*/ 6277 w 9949"/>
              <a:gd name="connsiteY10" fmla="*/ 9916 h 9932"/>
              <a:gd name="connsiteX11" fmla="*/ 4864 w 9949"/>
              <a:gd name="connsiteY11" fmla="*/ 9552 h 9932"/>
              <a:gd name="connsiteX12" fmla="*/ 3282 w 9949"/>
              <a:gd name="connsiteY12" fmla="*/ 9916 h 9932"/>
              <a:gd name="connsiteX13" fmla="*/ 2096 w 9949"/>
              <a:gd name="connsiteY13" fmla="*/ 9500 h 9932"/>
              <a:gd name="connsiteX14" fmla="*/ 1983 w 9949"/>
              <a:gd name="connsiteY14" fmla="*/ 9033 h 9932"/>
              <a:gd name="connsiteX15" fmla="*/ 1983 w 9949"/>
              <a:gd name="connsiteY15" fmla="*/ 5423 h 9932"/>
              <a:gd name="connsiteX16" fmla="*/ 1926 w 9949"/>
              <a:gd name="connsiteY16" fmla="*/ 5033 h 9932"/>
              <a:gd name="connsiteX0" fmla="*/ 1936 w 10000"/>
              <a:gd name="connsiteY0" fmla="*/ 5067 h 10004"/>
              <a:gd name="connsiteX1" fmla="*/ 5 w 10000"/>
              <a:gd name="connsiteY1" fmla="*/ 4388 h 10004"/>
              <a:gd name="connsiteX2" fmla="*/ 346 w 10000"/>
              <a:gd name="connsiteY2" fmla="*/ 988 h 10004"/>
              <a:gd name="connsiteX3" fmla="*/ 2958 w 10000"/>
              <a:gd name="connsiteY3" fmla="*/ 20 h 10004"/>
              <a:gd name="connsiteX4" fmla="*/ 6991 w 10000"/>
              <a:gd name="connsiteY4" fmla="*/ 20 h 10004"/>
              <a:gd name="connsiteX5" fmla="*/ 9717 w 10000"/>
              <a:gd name="connsiteY5" fmla="*/ 1223 h 10004"/>
              <a:gd name="connsiteX6" fmla="*/ 10000 w 10000"/>
              <a:gd name="connsiteY6" fmla="*/ 4466 h 10004"/>
              <a:gd name="connsiteX7" fmla="*/ 8013 w 10000"/>
              <a:gd name="connsiteY7" fmla="*/ 5067 h 10004"/>
              <a:gd name="connsiteX8" fmla="*/ 7956 w 10000"/>
              <a:gd name="connsiteY8" fmla="*/ 5460 h 10004"/>
              <a:gd name="connsiteX9" fmla="*/ 7956 w 10000"/>
              <a:gd name="connsiteY9" fmla="*/ 9252 h 10004"/>
              <a:gd name="connsiteX10" fmla="*/ 6309 w 10000"/>
              <a:gd name="connsiteY10" fmla="*/ 9984 h 10004"/>
              <a:gd name="connsiteX11" fmla="*/ 4889 w 10000"/>
              <a:gd name="connsiteY11" fmla="*/ 9617 h 10004"/>
              <a:gd name="connsiteX12" fmla="*/ 3299 w 10000"/>
              <a:gd name="connsiteY12" fmla="*/ 9984 h 10004"/>
              <a:gd name="connsiteX13" fmla="*/ 2107 w 10000"/>
              <a:gd name="connsiteY13" fmla="*/ 9565 h 10004"/>
              <a:gd name="connsiteX14" fmla="*/ 1993 w 10000"/>
              <a:gd name="connsiteY14" fmla="*/ 9095 h 10004"/>
              <a:gd name="connsiteX15" fmla="*/ 1993 w 10000"/>
              <a:gd name="connsiteY15" fmla="*/ 5460 h 10004"/>
              <a:gd name="connsiteX16" fmla="*/ 1936 w 10000"/>
              <a:gd name="connsiteY16" fmla="*/ 5067 h 10004"/>
              <a:gd name="connsiteX0" fmla="*/ 1936 w 10000"/>
              <a:gd name="connsiteY0" fmla="*/ 5067 h 10003"/>
              <a:gd name="connsiteX1" fmla="*/ 5 w 10000"/>
              <a:gd name="connsiteY1" fmla="*/ 4388 h 10003"/>
              <a:gd name="connsiteX2" fmla="*/ 346 w 10000"/>
              <a:gd name="connsiteY2" fmla="*/ 988 h 10003"/>
              <a:gd name="connsiteX3" fmla="*/ 2958 w 10000"/>
              <a:gd name="connsiteY3" fmla="*/ 20 h 10003"/>
              <a:gd name="connsiteX4" fmla="*/ 6991 w 10000"/>
              <a:gd name="connsiteY4" fmla="*/ 20 h 10003"/>
              <a:gd name="connsiteX5" fmla="*/ 9717 w 10000"/>
              <a:gd name="connsiteY5" fmla="*/ 1223 h 10003"/>
              <a:gd name="connsiteX6" fmla="*/ 10000 w 10000"/>
              <a:gd name="connsiteY6" fmla="*/ 4466 h 10003"/>
              <a:gd name="connsiteX7" fmla="*/ 8013 w 10000"/>
              <a:gd name="connsiteY7" fmla="*/ 5067 h 10003"/>
              <a:gd name="connsiteX8" fmla="*/ 7956 w 10000"/>
              <a:gd name="connsiteY8" fmla="*/ 5460 h 10003"/>
              <a:gd name="connsiteX9" fmla="*/ 7956 w 10000"/>
              <a:gd name="connsiteY9" fmla="*/ 9252 h 10003"/>
              <a:gd name="connsiteX10" fmla="*/ 6309 w 10000"/>
              <a:gd name="connsiteY10" fmla="*/ 9984 h 10003"/>
              <a:gd name="connsiteX11" fmla="*/ 4967 w 10000"/>
              <a:gd name="connsiteY11" fmla="*/ 9610 h 10003"/>
              <a:gd name="connsiteX12" fmla="*/ 3299 w 10000"/>
              <a:gd name="connsiteY12" fmla="*/ 9984 h 10003"/>
              <a:gd name="connsiteX13" fmla="*/ 2107 w 10000"/>
              <a:gd name="connsiteY13" fmla="*/ 9565 h 10003"/>
              <a:gd name="connsiteX14" fmla="*/ 1993 w 10000"/>
              <a:gd name="connsiteY14" fmla="*/ 9095 h 10003"/>
              <a:gd name="connsiteX15" fmla="*/ 1993 w 10000"/>
              <a:gd name="connsiteY15" fmla="*/ 5460 h 10003"/>
              <a:gd name="connsiteX16" fmla="*/ 1936 w 10000"/>
              <a:gd name="connsiteY16" fmla="*/ 506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" h="10003">
                <a:moveTo>
                  <a:pt x="1936" y="5067"/>
                </a:moveTo>
                <a:cubicBezTo>
                  <a:pt x="459" y="5172"/>
                  <a:pt x="-51" y="5015"/>
                  <a:pt x="5" y="4388"/>
                </a:cubicBezTo>
                <a:cubicBezTo>
                  <a:pt x="62" y="3237"/>
                  <a:pt x="176" y="2112"/>
                  <a:pt x="346" y="988"/>
                </a:cubicBezTo>
                <a:cubicBezTo>
                  <a:pt x="403" y="491"/>
                  <a:pt x="1652" y="46"/>
                  <a:pt x="2958" y="20"/>
                </a:cubicBezTo>
                <a:cubicBezTo>
                  <a:pt x="4321" y="-6"/>
                  <a:pt x="5628" y="-6"/>
                  <a:pt x="6991" y="20"/>
                </a:cubicBezTo>
                <a:cubicBezTo>
                  <a:pt x="8467" y="46"/>
                  <a:pt x="9603" y="517"/>
                  <a:pt x="9717" y="1223"/>
                </a:cubicBezTo>
                <a:cubicBezTo>
                  <a:pt x="9830" y="2296"/>
                  <a:pt x="9944" y="3368"/>
                  <a:pt x="10000" y="4466"/>
                </a:cubicBezTo>
                <a:cubicBezTo>
                  <a:pt x="10000" y="4989"/>
                  <a:pt x="9432" y="5172"/>
                  <a:pt x="8013" y="5067"/>
                </a:cubicBezTo>
                <a:cubicBezTo>
                  <a:pt x="8013" y="5198"/>
                  <a:pt x="7956" y="5329"/>
                  <a:pt x="7956" y="5460"/>
                </a:cubicBezTo>
                <a:lnTo>
                  <a:pt x="7956" y="9252"/>
                </a:lnTo>
                <a:cubicBezTo>
                  <a:pt x="7956" y="9748"/>
                  <a:pt x="7331" y="10062"/>
                  <a:pt x="6309" y="9984"/>
                </a:cubicBezTo>
                <a:cubicBezTo>
                  <a:pt x="5855" y="9958"/>
                  <a:pt x="5322" y="9897"/>
                  <a:pt x="4967" y="9610"/>
                </a:cubicBezTo>
                <a:cubicBezTo>
                  <a:pt x="4605" y="9904"/>
                  <a:pt x="4094" y="10062"/>
                  <a:pt x="3299" y="9984"/>
                </a:cubicBezTo>
                <a:cubicBezTo>
                  <a:pt x="2675" y="9958"/>
                  <a:pt x="2277" y="9827"/>
                  <a:pt x="2107" y="9565"/>
                </a:cubicBezTo>
                <a:cubicBezTo>
                  <a:pt x="2049" y="9409"/>
                  <a:pt x="1993" y="9252"/>
                  <a:pt x="1993" y="9095"/>
                </a:cubicBezTo>
                <a:lnTo>
                  <a:pt x="1993" y="5460"/>
                </a:lnTo>
                <a:cubicBezTo>
                  <a:pt x="1993" y="5329"/>
                  <a:pt x="1936" y="5198"/>
                  <a:pt x="1936" y="50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FA8F30-8423-4FE4-87A6-009BB2BF2751}"/>
              </a:ext>
            </a:extLst>
          </p:cNvPr>
          <p:cNvGrpSpPr/>
          <p:nvPr/>
        </p:nvGrpSpPr>
        <p:grpSpPr>
          <a:xfrm>
            <a:off x="2843029" y="2300026"/>
            <a:ext cx="2794847" cy="2518489"/>
            <a:chOff x="2843029" y="2549413"/>
            <a:chExt cx="2794847" cy="2518489"/>
          </a:xfrm>
          <a:solidFill>
            <a:schemeClr val="tx1"/>
          </a:soli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33F5587-3115-4ACC-8C97-835CFF88D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551" y="3067836"/>
              <a:ext cx="736325" cy="2000066"/>
            </a:xfrm>
            <a:custGeom>
              <a:avLst/>
              <a:gdLst>
                <a:gd name="T0" fmla="*/ 112 w 129"/>
                <a:gd name="T1" fmla="*/ 1 h 351"/>
                <a:gd name="T2" fmla="*/ 108 w 129"/>
                <a:gd name="T3" fmla="*/ 79 h 351"/>
                <a:gd name="T4" fmla="*/ 107 w 129"/>
                <a:gd name="T5" fmla="*/ 149 h 351"/>
                <a:gd name="T6" fmla="*/ 121 w 129"/>
                <a:gd name="T7" fmla="*/ 175 h 351"/>
                <a:gd name="T8" fmla="*/ 128 w 129"/>
                <a:gd name="T9" fmla="*/ 187 h 351"/>
                <a:gd name="T10" fmla="*/ 129 w 129"/>
                <a:gd name="T11" fmla="*/ 322 h 351"/>
                <a:gd name="T12" fmla="*/ 114 w 129"/>
                <a:gd name="T13" fmla="*/ 346 h 351"/>
                <a:gd name="T14" fmla="*/ 85 w 129"/>
                <a:gd name="T15" fmla="*/ 336 h 351"/>
                <a:gd name="T16" fmla="*/ 84 w 129"/>
                <a:gd name="T17" fmla="*/ 335 h 351"/>
                <a:gd name="T18" fmla="*/ 59 w 129"/>
                <a:gd name="T19" fmla="*/ 347 h 351"/>
                <a:gd name="T20" fmla="*/ 35 w 129"/>
                <a:gd name="T21" fmla="*/ 328 h 351"/>
                <a:gd name="T22" fmla="*/ 34 w 129"/>
                <a:gd name="T23" fmla="*/ 310 h 351"/>
                <a:gd name="T24" fmla="*/ 34 w 129"/>
                <a:gd name="T25" fmla="*/ 188 h 351"/>
                <a:gd name="T26" fmla="*/ 22 w 129"/>
                <a:gd name="T27" fmla="*/ 175 h 351"/>
                <a:gd name="T28" fmla="*/ 1 w 129"/>
                <a:gd name="T29" fmla="*/ 152 h 351"/>
                <a:gd name="T30" fmla="*/ 5 w 129"/>
                <a:gd name="T31" fmla="*/ 62 h 351"/>
                <a:gd name="T32" fmla="*/ 6 w 129"/>
                <a:gd name="T33" fmla="*/ 44 h 351"/>
                <a:gd name="T34" fmla="*/ 43 w 129"/>
                <a:gd name="T35" fmla="*/ 1 h 351"/>
                <a:gd name="T36" fmla="*/ 57 w 129"/>
                <a:gd name="T37" fmla="*/ 1 h 351"/>
                <a:gd name="T38" fmla="*/ 112 w 129"/>
                <a:gd name="T39" fmla="*/ 1 h 351"/>
                <a:gd name="connsiteX0" fmla="*/ 8611 w 9929"/>
                <a:gd name="connsiteY0" fmla="*/ 13 h 9903"/>
                <a:gd name="connsiteX1" fmla="*/ 8301 w 9929"/>
                <a:gd name="connsiteY1" fmla="*/ 2236 h 9903"/>
                <a:gd name="connsiteX2" fmla="*/ 8224 w 9929"/>
                <a:gd name="connsiteY2" fmla="*/ 4230 h 9903"/>
                <a:gd name="connsiteX3" fmla="*/ 9309 w 9929"/>
                <a:gd name="connsiteY3" fmla="*/ 4971 h 9903"/>
                <a:gd name="connsiteX4" fmla="*/ 9851 w 9929"/>
                <a:gd name="connsiteY4" fmla="*/ 5313 h 9903"/>
                <a:gd name="connsiteX5" fmla="*/ 9929 w 9929"/>
                <a:gd name="connsiteY5" fmla="*/ 9159 h 9903"/>
                <a:gd name="connsiteX6" fmla="*/ 8766 w 9929"/>
                <a:gd name="connsiteY6" fmla="*/ 9843 h 9903"/>
                <a:gd name="connsiteX7" fmla="*/ 6518 w 9929"/>
                <a:gd name="connsiteY7" fmla="*/ 9558 h 9903"/>
                <a:gd name="connsiteX8" fmla="*/ 6441 w 9929"/>
                <a:gd name="connsiteY8" fmla="*/ 9529 h 9903"/>
                <a:gd name="connsiteX9" fmla="*/ 4503 w 9929"/>
                <a:gd name="connsiteY9" fmla="*/ 9871 h 9903"/>
                <a:gd name="connsiteX10" fmla="*/ 2642 w 9929"/>
                <a:gd name="connsiteY10" fmla="*/ 9330 h 9903"/>
                <a:gd name="connsiteX11" fmla="*/ 2565 w 9929"/>
                <a:gd name="connsiteY11" fmla="*/ 8817 h 9903"/>
                <a:gd name="connsiteX12" fmla="*/ 2565 w 9929"/>
                <a:gd name="connsiteY12" fmla="*/ 5341 h 9903"/>
                <a:gd name="connsiteX13" fmla="*/ 1634 w 9929"/>
                <a:gd name="connsiteY13" fmla="*/ 4971 h 9903"/>
                <a:gd name="connsiteX14" fmla="*/ 7 w 9929"/>
                <a:gd name="connsiteY14" fmla="*/ 4315 h 9903"/>
                <a:gd name="connsiteX15" fmla="*/ 317 w 9929"/>
                <a:gd name="connsiteY15" fmla="*/ 1751 h 9903"/>
                <a:gd name="connsiteX16" fmla="*/ 394 w 9929"/>
                <a:gd name="connsiteY16" fmla="*/ 1239 h 9903"/>
                <a:gd name="connsiteX17" fmla="*/ 3262 w 9929"/>
                <a:gd name="connsiteY17" fmla="*/ 13 h 9903"/>
                <a:gd name="connsiteX18" fmla="*/ 4348 w 9929"/>
                <a:gd name="connsiteY18" fmla="*/ 13 h 9903"/>
                <a:gd name="connsiteX19" fmla="*/ 8611 w 9929"/>
                <a:gd name="connsiteY19" fmla="*/ 13 h 9903"/>
                <a:gd name="connsiteX0" fmla="*/ 8673 w 10000"/>
                <a:gd name="connsiteY0" fmla="*/ 13 h 10000"/>
                <a:gd name="connsiteX1" fmla="*/ 8360 w 10000"/>
                <a:gd name="connsiteY1" fmla="*/ 2258 h 10000"/>
                <a:gd name="connsiteX2" fmla="*/ 8283 w 10000"/>
                <a:gd name="connsiteY2" fmla="*/ 4271 h 10000"/>
                <a:gd name="connsiteX3" fmla="*/ 9376 w 10000"/>
                <a:gd name="connsiteY3" fmla="*/ 5020 h 10000"/>
                <a:gd name="connsiteX4" fmla="*/ 9921 w 10000"/>
                <a:gd name="connsiteY4" fmla="*/ 5365 h 10000"/>
                <a:gd name="connsiteX5" fmla="*/ 10000 w 10000"/>
                <a:gd name="connsiteY5" fmla="*/ 9249 h 10000"/>
                <a:gd name="connsiteX6" fmla="*/ 8829 w 10000"/>
                <a:gd name="connsiteY6" fmla="*/ 9939 h 10000"/>
                <a:gd name="connsiteX7" fmla="*/ 6565 w 10000"/>
                <a:gd name="connsiteY7" fmla="*/ 9652 h 10000"/>
                <a:gd name="connsiteX8" fmla="*/ 5517 w 10000"/>
                <a:gd name="connsiteY8" fmla="*/ 9471 h 10000"/>
                <a:gd name="connsiteX9" fmla="*/ 4535 w 10000"/>
                <a:gd name="connsiteY9" fmla="*/ 9968 h 10000"/>
                <a:gd name="connsiteX10" fmla="*/ 2661 w 10000"/>
                <a:gd name="connsiteY10" fmla="*/ 9421 h 10000"/>
                <a:gd name="connsiteX11" fmla="*/ 2583 w 10000"/>
                <a:gd name="connsiteY11" fmla="*/ 8903 h 10000"/>
                <a:gd name="connsiteX12" fmla="*/ 2583 w 10000"/>
                <a:gd name="connsiteY12" fmla="*/ 5393 h 10000"/>
                <a:gd name="connsiteX13" fmla="*/ 1646 w 10000"/>
                <a:gd name="connsiteY13" fmla="*/ 5020 h 10000"/>
                <a:gd name="connsiteX14" fmla="*/ 7 w 10000"/>
                <a:gd name="connsiteY14" fmla="*/ 4357 h 10000"/>
                <a:gd name="connsiteX15" fmla="*/ 319 w 10000"/>
                <a:gd name="connsiteY15" fmla="*/ 1768 h 10000"/>
                <a:gd name="connsiteX16" fmla="*/ 397 w 10000"/>
                <a:gd name="connsiteY16" fmla="*/ 1251 h 10000"/>
                <a:gd name="connsiteX17" fmla="*/ 3285 w 10000"/>
                <a:gd name="connsiteY17" fmla="*/ 13 h 10000"/>
                <a:gd name="connsiteX18" fmla="*/ 4379 w 10000"/>
                <a:gd name="connsiteY18" fmla="*/ 13 h 10000"/>
                <a:gd name="connsiteX19" fmla="*/ 8673 w 10000"/>
                <a:gd name="connsiteY19" fmla="*/ 13 h 10000"/>
                <a:gd name="connsiteX0" fmla="*/ 8673 w 10000"/>
                <a:gd name="connsiteY0" fmla="*/ 13 h 10000"/>
                <a:gd name="connsiteX1" fmla="*/ 8360 w 10000"/>
                <a:gd name="connsiteY1" fmla="*/ 2258 h 10000"/>
                <a:gd name="connsiteX2" fmla="*/ 8283 w 10000"/>
                <a:gd name="connsiteY2" fmla="*/ 4271 h 10000"/>
                <a:gd name="connsiteX3" fmla="*/ 9376 w 10000"/>
                <a:gd name="connsiteY3" fmla="*/ 5020 h 10000"/>
                <a:gd name="connsiteX4" fmla="*/ 9921 w 10000"/>
                <a:gd name="connsiteY4" fmla="*/ 5365 h 10000"/>
                <a:gd name="connsiteX5" fmla="*/ 10000 w 10000"/>
                <a:gd name="connsiteY5" fmla="*/ 9249 h 10000"/>
                <a:gd name="connsiteX6" fmla="*/ 8829 w 10000"/>
                <a:gd name="connsiteY6" fmla="*/ 9939 h 10000"/>
                <a:gd name="connsiteX7" fmla="*/ 6565 w 10000"/>
                <a:gd name="connsiteY7" fmla="*/ 9652 h 10000"/>
                <a:gd name="connsiteX8" fmla="*/ 4535 w 10000"/>
                <a:gd name="connsiteY8" fmla="*/ 9968 h 10000"/>
                <a:gd name="connsiteX9" fmla="*/ 2661 w 10000"/>
                <a:gd name="connsiteY9" fmla="*/ 9421 h 10000"/>
                <a:gd name="connsiteX10" fmla="*/ 2583 w 10000"/>
                <a:gd name="connsiteY10" fmla="*/ 8903 h 10000"/>
                <a:gd name="connsiteX11" fmla="*/ 2583 w 10000"/>
                <a:gd name="connsiteY11" fmla="*/ 5393 h 10000"/>
                <a:gd name="connsiteX12" fmla="*/ 1646 w 10000"/>
                <a:gd name="connsiteY12" fmla="*/ 5020 h 10000"/>
                <a:gd name="connsiteX13" fmla="*/ 7 w 10000"/>
                <a:gd name="connsiteY13" fmla="*/ 4357 h 10000"/>
                <a:gd name="connsiteX14" fmla="*/ 319 w 10000"/>
                <a:gd name="connsiteY14" fmla="*/ 1768 h 10000"/>
                <a:gd name="connsiteX15" fmla="*/ 397 w 10000"/>
                <a:gd name="connsiteY15" fmla="*/ 1251 h 10000"/>
                <a:gd name="connsiteX16" fmla="*/ 3285 w 10000"/>
                <a:gd name="connsiteY16" fmla="*/ 13 h 10000"/>
                <a:gd name="connsiteX17" fmla="*/ 4379 w 10000"/>
                <a:gd name="connsiteY17" fmla="*/ 13 h 10000"/>
                <a:gd name="connsiteX18" fmla="*/ 8673 w 10000"/>
                <a:gd name="connsiteY18" fmla="*/ 13 h 10000"/>
                <a:gd name="connsiteX0" fmla="*/ 8673 w 10000"/>
                <a:gd name="connsiteY0" fmla="*/ 13 h 9994"/>
                <a:gd name="connsiteX1" fmla="*/ 8360 w 10000"/>
                <a:gd name="connsiteY1" fmla="*/ 2258 h 9994"/>
                <a:gd name="connsiteX2" fmla="*/ 8283 w 10000"/>
                <a:gd name="connsiteY2" fmla="*/ 4271 h 9994"/>
                <a:gd name="connsiteX3" fmla="*/ 9376 w 10000"/>
                <a:gd name="connsiteY3" fmla="*/ 5020 h 9994"/>
                <a:gd name="connsiteX4" fmla="*/ 9921 w 10000"/>
                <a:gd name="connsiteY4" fmla="*/ 5365 h 9994"/>
                <a:gd name="connsiteX5" fmla="*/ 10000 w 10000"/>
                <a:gd name="connsiteY5" fmla="*/ 9249 h 9994"/>
                <a:gd name="connsiteX6" fmla="*/ 8829 w 10000"/>
                <a:gd name="connsiteY6" fmla="*/ 9939 h 9994"/>
                <a:gd name="connsiteX7" fmla="*/ 6198 w 10000"/>
                <a:gd name="connsiteY7" fmla="*/ 9620 h 9994"/>
                <a:gd name="connsiteX8" fmla="*/ 4535 w 10000"/>
                <a:gd name="connsiteY8" fmla="*/ 9968 h 9994"/>
                <a:gd name="connsiteX9" fmla="*/ 2661 w 10000"/>
                <a:gd name="connsiteY9" fmla="*/ 9421 h 9994"/>
                <a:gd name="connsiteX10" fmla="*/ 2583 w 10000"/>
                <a:gd name="connsiteY10" fmla="*/ 8903 h 9994"/>
                <a:gd name="connsiteX11" fmla="*/ 2583 w 10000"/>
                <a:gd name="connsiteY11" fmla="*/ 5393 h 9994"/>
                <a:gd name="connsiteX12" fmla="*/ 1646 w 10000"/>
                <a:gd name="connsiteY12" fmla="*/ 5020 h 9994"/>
                <a:gd name="connsiteX13" fmla="*/ 7 w 10000"/>
                <a:gd name="connsiteY13" fmla="*/ 4357 h 9994"/>
                <a:gd name="connsiteX14" fmla="*/ 319 w 10000"/>
                <a:gd name="connsiteY14" fmla="*/ 1768 h 9994"/>
                <a:gd name="connsiteX15" fmla="*/ 397 w 10000"/>
                <a:gd name="connsiteY15" fmla="*/ 1251 h 9994"/>
                <a:gd name="connsiteX16" fmla="*/ 3285 w 10000"/>
                <a:gd name="connsiteY16" fmla="*/ 13 h 9994"/>
                <a:gd name="connsiteX17" fmla="*/ 4379 w 10000"/>
                <a:gd name="connsiteY17" fmla="*/ 13 h 9994"/>
                <a:gd name="connsiteX18" fmla="*/ 8673 w 10000"/>
                <a:gd name="connsiteY18" fmla="*/ 13 h 9994"/>
                <a:gd name="connsiteX0" fmla="*/ 8673 w 10000"/>
                <a:gd name="connsiteY0" fmla="*/ 13 h 10000"/>
                <a:gd name="connsiteX1" fmla="*/ 8360 w 10000"/>
                <a:gd name="connsiteY1" fmla="*/ 2259 h 10000"/>
                <a:gd name="connsiteX2" fmla="*/ 8283 w 10000"/>
                <a:gd name="connsiteY2" fmla="*/ 4274 h 10000"/>
                <a:gd name="connsiteX3" fmla="*/ 9376 w 10000"/>
                <a:gd name="connsiteY3" fmla="*/ 5023 h 10000"/>
                <a:gd name="connsiteX4" fmla="*/ 9921 w 10000"/>
                <a:gd name="connsiteY4" fmla="*/ 5368 h 10000"/>
                <a:gd name="connsiteX5" fmla="*/ 10000 w 10000"/>
                <a:gd name="connsiteY5" fmla="*/ 9255 h 10000"/>
                <a:gd name="connsiteX6" fmla="*/ 8829 w 10000"/>
                <a:gd name="connsiteY6" fmla="*/ 9945 h 10000"/>
                <a:gd name="connsiteX7" fmla="*/ 6198 w 10000"/>
                <a:gd name="connsiteY7" fmla="*/ 9626 h 10000"/>
                <a:gd name="connsiteX8" fmla="*/ 4535 w 10000"/>
                <a:gd name="connsiteY8" fmla="*/ 9974 h 10000"/>
                <a:gd name="connsiteX9" fmla="*/ 2661 w 10000"/>
                <a:gd name="connsiteY9" fmla="*/ 9427 h 10000"/>
                <a:gd name="connsiteX10" fmla="*/ 2583 w 10000"/>
                <a:gd name="connsiteY10" fmla="*/ 8908 h 10000"/>
                <a:gd name="connsiteX11" fmla="*/ 2583 w 10000"/>
                <a:gd name="connsiteY11" fmla="*/ 5396 h 10000"/>
                <a:gd name="connsiteX12" fmla="*/ 1646 w 10000"/>
                <a:gd name="connsiteY12" fmla="*/ 5023 h 10000"/>
                <a:gd name="connsiteX13" fmla="*/ 7 w 10000"/>
                <a:gd name="connsiteY13" fmla="*/ 4360 h 10000"/>
                <a:gd name="connsiteX14" fmla="*/ 319 w 10000"/>
                <a:gd name="connsiteY14" fmla="*/ 1769 h 10000"/>
                <a:gd name="connsiteX15" fmla="*/ 397 w 10000"/>
                <a:gd name="connsiteY15" fmla="*/ 1252 h 10000"/>
                <a:gd name="connsiteX16" fmla="*/ 3285 w 10000"/>
                <a:gd name="connsiteY16" fmla="*/ 13 h 10000"/>
                <a:gd name="connsiteX17" fmla="*/ 4379 w 10000"/>
                <a:gd name="connsiteY17" fmla="*/ 13 h 10000"/>
                <a:gd name="connsiteX18" fmla="*/ 8673 w 10000"/>
                <a:gd name="connsiteY18" fmla="*/ 13 h 10000"/>
                <a:gd name="connsiteX0" fmla="*/ 8673 w 10000"/>
                <a:gd name="connsiteY0" fmla="*/ 13 h 10000"/>
                <a:gd name="connsiteX1" fmla="*/ 8360 w 10000"/>
                <a:gd name="connsiteY1" fmla="*/ 2259 h 10000"/>
                <a:gd name="connsiteX2" fmla="*/ 8283 w 10000"/>
                <a:gd name="connsiteY2" fmla="*/ 4274 h 10000"/>
                <a:gd name="connsiteX3" fmla="*/ 9376 w 10000"/>
                <a:gd name="connsiteY3" fmla="*/ 5023 h 10000"/>
                <a:gd name="connsiteX4" fmla="*/ 9921 w 10000"/>
                <a:gd name="connsiteY4" fmla="*/ 5368 h 10000"/>
                <a:gd name="connsiteX5" fmla="*/ 10000 w 10000"/>
                <a:gd name="connsiteY5" fmla="*/ 9255 h 10000"/>
                <a:gd name="connsiteX6" fmla="*/ 8829 w 10000"/>
                <a:gd name="connsiteY6" fmla="*/ 9945 h 10000"/>
                <a:gd name="connsiteX7" fmla="*/ 6198 w 10000"/>
                <a:gd name="connsiteY7" fmla="*/ 9626 h 10000"/>
                <a:gd name="connsiteX8" fmla="*/ 4535 w 10000"/>
                <a:gd name="connsiteY8" fmla="*/ 9974 h 10000"/>
                <a:gd name="connsiteX9" fmla="*/ 2661 w 10000"/>
                <a:gd name="connsiteY9" fmla="*/ 9427 h 10000"/>
                <a:gd name="connsiteX10" fmla="*/ 2583 w 10000"/>
                <a:gd name="connsiteY10" fmla="*/ 8908 h 10000"/>
                <a:gd name="connsiteX11" fmla="*/ 2583 w 10000"/>
                <a:gd name="connsiteY11" fmla="*/ 5396 h 10000"/>
                <a:gd name="connsiteX12" fmla="*/ 1646 w 10000"/>
                <a:gd name="connsiteY12" fmla="*/ 5023 h 10000"/>
                <a:gd name="connsiteX13" fmla="*/ 7 w 10000"/>
                <a:gd name="connsiteY13" fmla="*/ 4360 h 10000"/>
                <a:gd name="connsiteX14" fmla="*/ 319 w 10000"/>
                <a:gd name="connsiteY14" fmla="*/ 1769 h 10000"/>
                <a:gd name="connsiteX15" fmla="*/ 397 w 10000"/>
                <a:gd name="connsiteY15" fmla="*/ 1252 h 10000"/>
                <a:gd name="connsiteX16" fmla="*/ 3285 w 10000"/>
                <a:gd name="connsiteY16" fmla="*/ 13 h 10000"/>
                <a:gd name="connsiteX17" fmla="*/ 4379 w 10000"/>
                <a:gd name="connsiteY17" fmla="*/ 13 h 10000"/>
                <a:gd name="connsiteX18" fmla="*/ 8673 w 10000"/>
                <a:gd name="connsiteY18" fmla="*/ 13 h 10000"/>
                <a:gd name="connsiteX0" fmla="*/ 8673 w 10000"/>
                <a:gd name="connsiteY0" fmla="*/ 13 h 10000"/>
                <a:gd name="connsiteX1" fmla="*/ 8360 w 10000"/>
                <a:gd name="connsiteY1" fmla="*/ 2259 h 10000"/>
                <a:gd name="connsiteX2" fmla="*/ 8283 w 10000"/>
                <a:gd name="connsiteY2" fmla="*/ 4274 h 10000"/>
                <a:gd name="connsiteX3" fmla="*/ 9376 w 10000"/>
                <a:gd name="connsiteY3" fmla="*/ 5023 h 10000"/>
                <a:gd name="connsiteX4" fmla="*/ 9921 w 10000"/>
                <a:gd name="connsiteY4" fmla="*/ 5368 h 10000"/>
                <a:gd name="connsiteX5" fmla="*/ 10000 w 10000"/>
                <a:gd name="connsiteY5" fmla="*/ 9255 h 10000"/>
                <a:gd name="connsiteX6" fmla="*/ 8829 w 10000"/>
                <a:gd name="connsiteY6" fmla="*/ 9945 h 10000"/>
                <a:gd name="connsiteX7" fmla="*/ 6198 w 10000"/>
                <a:gd name="connsiteY7" fmla="*/ 9626 h 10000"/>
                <a:gd name="connsiteX8" fmla="*/ 4535 w 10000"/>
                <a:gd name="connsiteY8" fmla="*/ 9974 h 10000"/>
                <a:gd name="connsiteX9" fmla="*/ 2661 w 10000"/>
                <a:gd name="connsiteY9" fmla="*/ 9427 h 10000"/>
                <a:gd name="connsiteX10" fmla="*/ 2583 w 10000"/>
                <a:gd name="connsiteY10" fmla="*/ 8908 h 10000"/>
                <a:gd name="connsiteX11" fmla="*/ 2583 w 10000"/>
                <a:gd name="connsiteY11" fmla="*/ 5396 h 10000"/>
                <a:gd name="connsiteX12" fmla="*/ 1646 w 10000"/>
                <a:gd name="connsiteY12" fmla="*/ 5023 h 10000"/>
                <a:gd name="connsiteX13" fmla="*/ 7 w 10000"/>
                <a:gd name="connsiteY13" fmla="*/ 4360 h 10000"/>
                <a:gd name="connsiteX14" fmla="*/ 319 w 10000"/>
                <a:gd name="connsiteY14" fmla="*/ 1769 h 10000"/>
                <a:gd name="connsiteX15" fmla="*/ 397 w 10000"/>
                <a:gd name="connsiteY15" fmla="*/ 1252 h 10000"/>
                <a:gd name="connsiteX16" fmla="*/ 3285 w 10000"/>
                <a:gd name="connsiteY16" fmla="*/ 13 h 10000"/>
                <a:gd name="connsiteX17" fmla="*/ 4379 w 10000"/>
                <a:gd name="connsiteY17" fmla="*/ 13 h 10000"/>
                <a:gd name="connsiteX18" fmla="*/ 8673 w 10000"/>
                <a:gd name="connsiteY18" fmla="*/ 13 h 10000"/>
                <a:gd name="connsiteX0" fmla="*/ 8673 w 10000"/>
                <a:gd name="connsiteY0" fmla="*/ 13 h 9997"/>
                <a:gd name="connsiteX1" fmla="*/ 8360 w 10000"/>
                <a:gd name="connsiteY1" fmla="*/ 2259 h 9997"/>
                <a:gd name="connsiteX2" fmla="*/ 8283 w 10000"/>
                <a:gd name="connsiteY2" fmla="*/ 4274 h 9997"/>
                <a:gd name="connsiteX3" fmla="*/ 9376 w 10000"/>
                <a:gd name="connsiteY3" fmla="*/ 5023 h 9997"/>
                <a:gd name="connsiteX4" fmla="*/ 9921 w 10000"/>
                <a:gd name="connsiteY4" fmla="*/ 5368 h 9997"/>
                <a:gd name="connsiteX5" fmla="*/ 10000 w 10000"/>
                <a:gd name="connsiteY5" fmla="*/ 9255 h 9997"/>
                <a:gd name="connsiteX6" fmla="*/ 8829 w 10000"/>
                <a:gd name="connsiteY6" fmla="*/ 9945 h 9997"/>
                <a:gd name="connsiteX7" fmla="*/ 6306 w 10000"/>
                <a:gd name="connsiteY7" fmla="*/ 9610 h 9997"/>
                <a:gd name="connsiteX8" fmla="*/ 4535 w 10000"/>
                <a:gd name="connsiteY8" fmla="*/ 9974 h 9997"/>
                <a:gd name="connsiteX9" fmla="*/ 2661 w 10000"/>
                <a:gd name="connsiteY9" fmla="*/ 9427 h 9997"/>
                <a:gd name="connsiteX10" fmla="*/ 2583 w 10000"/>
                <a:gd name="connsiteY10" fmla="*/ 8908 h 9997"/>
                <a:gd name="connsiteX11" fmla="*/ 2583 w 10000"/>
                <a:gd name="connsiteY11" fmla="*/ 5396 h 9997"/>
                <a:gd name="connsiteX12" fmla="*/ 1646 w 10000"/>
                <a:gd name="connsiteY12" fmla="*/ 5023 h 9997"/>
                <a:gd name="connsiteX13" fmla="*/ 7 w 10000"/>
                <a:gd name="connsiteY13" fmla="*/ 4360 h 9997"/>
                <a:gd name="connsiteX14" fmla="*/ 319 w 10000"/>
                <a:gd name="connsiteY14" fmla="*/ 1769 h 9997"/>
                <a:gd name="connsiteX15" fmla="*/ 397 w 10000"/>
                <a:gd name="connsiteY15" fmla="*/ 1252 h 9997"/>
                <a:gd name="connsiteX16" fmla="*/ 3285 w 10000"/>
                <a:gd name="connsiteY16" fmla="*/ 13 h 9997"/>
                <a:gd name="connsiteX17" fmla="*/ 4379 w 10000"/>
                <a:gd name="connsiteY17" fmla="*/ 13 h 9997"/>
                <a:gd name="connsiteX18" fmla="*/ 8673 w 10000"/>
                <a:gd name="connsiteY18" fmla="*/ 13 h 9997"/>
                <a:gd name="connsiteX0" fmla="*/ 8673 w 10000"/>
                <a:gd name="connsiteY0" fmla="*/ 13 h 10000"/>
                <a:gd name="connsiteX1" fmla="*/ 8360 w 10000"/>
                <a:gd name="connsiteY1" fmla="*/ 2260 h 10000"/>
                <a:gd name="connsiteX2" fmla="*/ 8283 w 10000"/>
                <a:gd name="connsiteY2" fmla="*/ 4275 h 10000"/>
                <a:gd name="connsiteX3" fmla="*/ 9376 w 10000"/>
                <a:gd name="connsiteY3" fmla="*/ 5025 h 10000"/>
                <a:gd name="connsiteX4" fmla="*/ 9921 w 10000"/>
                <a:gd name="connsiteY4" fmla="*/ 5370 h 10000"/>
                <a:gd name="connsiteX5" fmla="*/ 10000 w 10000"/>
                <a:gd name="connsiteY5" fmla="*/ 9258 h 10000"/>
                <a:gd name="connsiteX6" fmla="*/ 8829 w 10000"/>
                <a:gd name="connsiteY6" fmla="*/ 9948 h 10000"/>
                <a:gd name="connsiteX7" fmla="*/ 6306 w 10000"/>
                <a:gd name="connsiteY7" fmla="*/ 9613 h 10000"/>
                <a:gd name="connsiteX8" fmla="*/ 4535 w 10000"/>
                <a:gd name="connsiteY8" fmla="*/ 9977 h 10000"/>
                <a:gd name="connsiteX9" fmla="*/ 2661 w 10000"/>
                <a:gd name="connsiteY9" fmla="*/ 9430 h 10000"/>
                <a:gd name="connsiteX10" fmla="*/ 2583 w 10000"/>
                <a:gd name="connsiteY10" fmla="*/ 8911 h 10000"/>
                <a:gd name="connsiteX11" fmla="*/ 2583 w 10000"/>
                <a:gd name="connsiteY11" fmla="*/ 5398 h 10000"/>
                <a:gd name="connsiteX12" fmla="*/ 1646 w 10000"/>
                <a:gd name="connsiteY12" fmla="*/ 5025 h 10000"/>
                <a:gd name="connsiteX13" fmla="*/ 7 w 10000"/>
                <a:gd name="connsiteY13" fmla="*/ 4361 h 10000"/>
                <a:gd name="connsiteX14" fmla="*/ 319 w 10000"/>
                <a:gd name="connsiteY14" fmla="*/ 1770 h 10000"/>
                <a:gd name="connsiteX15" fmla="*/ 397 w 10000"/>
                <a:gd name="connsiteY15" fmla="*/ 1252 h 10000"/>
                <a:gd name="connsiteX16" fmla="*/ 3285 w 10000"/>
                <a:gd name="connsiteY16" fmla="*/ 13 h 10000"/>
                <a:gd name="connsiteX17" fmla="*/ 4379 w 10000"/>
                <a:gd name="connsiteY17" fmla="*/ 13 h 10000"/>
                <a:gd name="connsiteX18" fmla="*/ 8673 w 10000"/>
                <a:gd name="connsiteY18" fmla="*/ 1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00" h="10000">
                  <a:moveTo>
                    <a:pt x="8673" y="13"/>
                  </a:moveTo>
                  <a:cubicBezTo>
                    <a:pt x="8516" y="791"/>
                    <a:pt x="8360" y="1539"/>
                    <a:pt x="8360" y="2260"/>
                  </a:cubicBezTo>
                  <a:cubicBezTo>
                    <a:pt x="8283" y="2922"/>
                    <a:pt x="8283" y="3613"/>
                    <a:pt x="8283" y="4275"/>
                  </a:cubicBezTo>
                  <a:cubicBezTo>
                    <a:pt x="8204" y="4621"/>
                    <a:pt x="8673" y="4822"/>
                    <a:pt x="9376" y="5025"/>
                  </a:cubicBezTo>
                  <a:cubicBezTo>
                    <a:pt x="9688" y="5111"/>
                    <a:pt x="9921" y="5255"/>
                    <a:pt x="9921" y="5370"/>
                  </a:cubicBezTo>
                  <a:cubicBezTo>
                    <a:pt x="10000" y="6666"/>
                    <a:pt x="10000" y="7961"/>
                    <a:pt x="10000" y="9258"/>
                  </a:cubicBezTo>
                  <a:cubicBezTo>
                    <a:pt x="10000" y="9603"/>
                    <a:pt x="9609" y="9833"/>
                    <a:pt x="8829" y="9948"/>
                  </a:cubicBezTo>
                  <a:cubicBezTo>
                    <a:pt x="7970" y="10092"/>
                    <a:pt x="7009" y="9929"/>
                    <a:pt x="6306" y="9613"/>
                  </a:cubicBezTo>
                  <a:cubicBezTo>
                    <a:pt x="5655" y="9935"/>
                    <a:pt x="5251" y="9992"/>
                    <a:pt x="4535" y="9977"/>
                  </a:cubicBezTo>
                  <a:cubicBezTo>
                    <a:pt x="3800" y="10042"/>
                    <a:pt x="2817" y="9804"/>
                    <a:pt x="2661" y="9430"/>
                  </a:cubicBezTo>
                  <a:cubicBezTo>
                    <a:pt x="2583" y="9258"/>
                    <a:pt x="2583" y="9084"/>
                    <a:pt x="2583" y="8911"/>
                  </a:cubicBezTo>
                  <a:lnTo>
                    <a:pt x="2583" y="5398"/>
                  </a:lnTo>
                  <a:cubicBezTo>
                    <a:pt x="2583" y="5140"/>
                    <a:pt x="2505" y="4994"/>
                    <a:pt x="1646" y="5025"/>
                  </a:cubicBezTo>
                  <a:cubicBezTo>
                    <a:pt x="553" y="5082"/>
                    <a:pt x="-72" y="4851"/>
                    <a:pt x="7" y="4361"/>
                  </a:cubicBezTo>
                  <a:cubicBezTo>
                    <a:pt x="85" y="3498"/>
                    <a:pt x="241" y="2635"/>
                    <a:pt x="319" y="1770"/>
                  </a:cubicBezTo>
                  <a:cubicBezTo>
                    <a:pt x="397" y="1596"/>
                    <a:pt x="397" y="1425"/>
                    <a:pt x="397" y="1252"/>
                  </a:cubicBezTo>
                  <a:cubicBezTo>
                    <a:pt x="475" y="560"/>
                    <a:pt x="1490" y="158"/>
                    <a:pt x="3285" y="13"/>
                  </a:cubicBezTo>
                  <a:lnTo>
                    <a:pt x="4379" y="13"/>
                  </a:lnTo>
                  <a:cubicBezTo>
                    <a:pt x="5862" y="-15"/>
                    <a:pt x="7268" y="13"/>
                    <a:pt x="8673" y="1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A76D55D-BE1F-4E29-A4B6-8448BBEE5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348" y="2549413"/>
              <a:ext cx="478169" cy="478169"/>
            </a:xfrm>
            <a:custGeom>
              <a:avLst/>
              <a:gdLst>
                <a:gd name="T0" fmla="*/ 42 w 83"/>
                <a:gd name="T1" fmla="*/ 0 h 83"/>
                <a:gd name="T2" fmla="*/ 83 w 83"/>
                <a:gd name="T3" fmla="*/ 41 h 83"/>
                <a:gd name="T4" fmla="*/ 42 w 83"/>
                <a:gd name="T5" fmla="*/ 83 h 83"/>
                <a:gd name="T6" fmla="*/ 0 w 83"/>
                <a:gd name="T7" fmla="*/ 41 h 83"/>
                <a:gd name="T8" fmla="*/ 42 w 8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42" y="0"/>
                  </a:moveTo>
                  <a:cubicBezTo>
                    <a:pt x="65" y="0"/>
                    <a:pt x="82" y="17"/>
                    <a:pt x="83" y="41"/>
                  </a:cubicBezTo>
                  <a:cubicBezTo>
                    <a:pt x="83" y="65"/>
                    <a:pt x="66" y="82"/>
                    <a:pt x="42" y="83"/>
                  </a:cubicBezTo>
                  <a:cubicBezTo>
                    <a:pt x="17" y="83"/>
                    <a:pt x="0" y="65"/>
                    <a:pt x="0" y="41"/>
                  </a:cubicBezTo>
                  <a:cubicBezTo>
                    <a:pt x="0" y="17"/>
                    <a:pt x="18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55826BA-3E03-490B-B3E5-B6CAE2B4719D}"/>
                </a:ext>
              </a:extLst>
            </p:cNvPr>
            <p:cNvGrpSpPr/>
            <p:nvPr/>
          </p:nvGrpSpPr>
          <p:grpSpPr>
            <a:xfrm>
              <a:off x="4305601" y="2817809"/>
              <a:ext cx="643136" cy="2199751"/>
              <a:chOff x="10277705" y="2602151"/>
              <a:chExt cx="736325" cy="2518489"/>
            </a:xfrm>
            <a:grpFill/>
          </p:grpSpPr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F305882D-DC7F-4522-A4B6-9241A12EF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7705" y="3120574"/>
                <a:ext cx="736325" cy="2000066"/>
              </a:xfrm>
              <a:custGeom>
                <a:avLst/>
                <a:gdLst>
                  <a:gd name="T0" fmla="*/ 112 w 129"/>
                  <a:gd name="T1" fmla="*/ 1 h 351"/>
                  <a:gd name="T2" fmla="*/ 108 w 129"/>
                  <a:gd name="T3" fmla="*/ 79 h 351"/>
                  <a:gd name="T4" fmla="*/ 107 w 129"/>
                  <a:gd name="T5" fmla="*/ 149 h 351"/>
                  <a:gd name="T6" fmla="*/ 121 w 129"/>
                  <a:gd name="T7" fmla="*/ 175 h 351"/>
                  <a:gd name="T8" fmla="*/ 128 w 129"/>
                  <a:gd name="T9" fmla="*/ 187 h 351"/>
                  <a:gd name="T10" fmla="*/ 129 w 129"/>
                  <a:gd name="T11" fmla="*/ 322 h 351"/>
                  <a:gd name="T12" fmla="*/ 114 w 129"/>
                  <a:gd name="T13" fmla="*/ 346 h 351"/>
                  <a:gd name="T14" fmla="*/ 85 w 129"/>
                  <a:gd name="T15" fmla="*/ 336 h 351"/>
                  <a:gd name="T16" fmla="*/ 84 w 129"/>
                  <a:gd name="T17" fmla="*/ 335 h 351"/>
                  <a:gd name="T18" fmla="*/ 59 w 129"/>
                  <a:gd name="T19" fmla="*/ 347 h 351"/>
                  <a:gd name="T20" fmla="*/ 35 w 129"/>
                  <a:gd name="T21" fmla="*/ 328 h 351"/>
                  <a:gd name="T22" fmla="*/ 34 w 129"/>
                  <a:gd name="T23" fmla="*/ 310 h 351"/>
                  <a:gd name="T24" fmla="*/ 34 w 129"/>
                  <a:gd name="T25" fmla="*/ 188 h 351"/>
                  <a:gd name="T26" fmla="*/ 22 w 129"/>
                  <a:gd name="T27" fmla="*/ 175 h 351"/>
                  <a:gd name="T28" fmla="*/ 1 w 129"/>
                  <a:gd name="T29" fmla="*/ 152 h 351"/>
                  <a:gd name="T30" fmla="*/ 5 w 129"/>
                  <a:gd name="T31" fmla="*/ 62 h 351"/>
                  <a:gd name="T32" fmla="*/ 6 w 129"/>
                  <a:gd name="T33" fmla="*/ 44 h 351"/>
                  <a:gd name="T34" fmla="*/ 43 w 129"/>
                  <a:gd name="T35" fmla="*/ 1 h 351"/>
                  <a:gd name="T36" fmla="*/ 57 w 129"/>
                  <a:gd name="T37" fmla="*/ 1 h 351"/>
                  <a:gd name="T38" fmla="*/ 112 w 129"/>
                  <a:gd name="T39" fmla="*/ 1 h 351"/>
                  <a:gd name="connsiteX0" fmla="*/ 8611 w 9929"/>
                  <a:gd name="connsiteY0" fmla="*/ 13 h 9903"/>
                  <a:gd name="connsiteX1" fmla="*/ 8301 w 9929"/>
                  <a:gd name="connsiteY1" fmla="*/ 2236 h 9903"/>
                  <a:gd name="connsiteX2" fmla="*/ 8224 w 9929"/>
                  <a:gd name="connsiteY2" fmla="*/ 4230 h 9903"/>
                  <a:gd name="connsiteX3" fmla="*/ 9309 w 9929"/>
                  <a:gd name="connsiteY3" fmla="*/ 4971 h 9903"/>
                  <a:gd name="connsiteX4" fmla="*/ 9851 w 9929"/>
                  <a:gd name="connsiteY4" fmla="*/ 5313 h 9903"/>
                  <a:gd name="connsiteX5" fmla="*/ 9929 w 9929"/>
                  <a:gd name="connsiteY5" fmla="*/ 9159 h 9903"/>
                  <a:gd name="connsiteX6" fmla="*/ 8766 w 9929"/>
                  <a:gd name="connsiteY6" fmla="*/ 9843 h 9903"/>
                  <a:gd name="connsiteX7" fmla="*/ 6518 w 9929"/>
                  <a:gd name="connsiteY7" fmla="*/ 9558 h 9903"/>
                  <a:gd name="connsiteX8" fmla="*/ 6441 w 9929"/>
                  <a:gd name="connsiteY8" fmla="*/ 9529 h 9903"/>
                  <a:gd name="connsiteX9" fmla="*/ 4503 w 9929"/>
                  <a:gd name="connsiteY9" fmla="*/ 9871 h 9903"/>
                  <a:gd name="connsiteX10" fmla="*/ 2642 w 9929"/>
                  <a:gd name="connsiteY10" fmla="*/ 9330 h 9903"/>
                  <a:gd name="connsiteX11" fmla="*/ 2565 w 9929"/>
                  <a:gd name="connsiteY11" fmla="*/ 8817 h 9903"/>
                  <a:gd name="connsiteX12" fmla="*/ 2565 w 9929"/>
                  <a:gd name="connsiteY12" fmla="*/ 5341 h 9903"/>
                  <a:gd name="connsiteX13" fmla="*/ 1634 w 9929"/>
                  <a:gd name="connsiteY13" fmla="*/ 4971 h 9903"/>
                  <a:gd name="connsiteX14" fmla="*/ 7 w 9929"/>
                  <a:gd name="connsiteY14" fmla="*/ 4315 h 9903"/>
                  <a:gd name="connsiteX15" fmla="*/ 317 w 9929"/>
                  <a:gd name="connsiteY15" fmla="*/ 1751 h 9903"/>
                  <a:gd name="connsiteX16" fmla="*/ 394 w 9929"/>
                  <a:gd name="connsiteY16" fmla="*/ 1239 h 9903"/>
                  <a:gd name="connsiteX17" fmla="*/ 3262 w 9929"/>
                  <a:gd name="connsiteY17" fmla="*/ 13 h 9903"/>
                  <a:gd name="connsiteX18" fmla="*/ 4348 w 9929"/>
                  <a:gd name="connsiteY18" fmla="*/ 13 h 9903"/>
                  <a:gd name="connsiteX19" fmla="*/ 8611 w 9929"/>
                  <a:gd name="connsiteY19" fmla="*/ 13 h 9903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5517 w 10000"/>
                  <a:gd name="connsiteY8" fmla="*/ 9471 h 10000"/>
                  <a:gd name="connsiteX9" fmla="*/ 4535 w 10000"/>
                  <a:gd name="connsiteY9" fmla="*/ 9968 h 10000"/>
                  <a:gd name="connsiteX10" fmla="*/ 2661 w 10000"/>
                  <a:gd name="connsiteY10" fmla="*/ 9421 h 10000"/>
                  <a:gd name="connsiteX11" fmla="*/ 2583 w 10000"/>
                  <a:gd name="connsiteY11" fmla="*/ 8903 h 10000"/>
                  <a:gd name="connsiteX12" fmla="*/ 2583 w 10000"/>
                  <a:gd name="connsiteY12" fmla="*/ 5393 h 10000"/>
                  <a:gd name="connsiteX13" fmla="*/ 1646 w 10000"/>
                  <a:gd name="connsiteY13" fmla="*/ 5020 h 10000"/>
                  <a:gd name="connsiteX14" fmla="*/ 7 w 10000"/>
                  <a:gd name="connsiteY14" fmla="*/ 4357 h 10000"/>
                  <a:gd name="connsiteX15" fmla="*/ 319 w 10000"/>
                  <a:gd name="connsiteY15" fmla="*/ 1768 h 10000"/>
                  <a:gd name="connsiteX16" fmla="*/ 397 w 10000"/>
                  <a:gd name="connsiteY16" fmla="*/ 1251 h 10000"/>
                  <a:gd name="connsiteX17" fmla="*/ 3285 w 10000"/>
                  <a:gd name="connsiteY17" fmla="*/ 13 h 10000"/>
                  <a:gd name="connsiteX18" fmla="*/ 4379 w 10000"/>
                  <a:gd name="connsiteY18" fmla="*/ 13 h 10000"/>
                  <a:gd name="connsiteX19" fmla="*/ 8673 w 10000"/>
                  <a:gd name="connsiteY19" fmla="*/ 13 h 10000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4535 w 10000"/>
                  <a:gd name="connsiteY8" fmla="*/ 9968 h 10000"/>
                  <a:gd name="connsiteX9" fmla="*/ 2661 w 10000"/>
                  <a:gd name="connsiteY9" fmla="*/ 9421 h 10000"/>
                  <a:gd name="connsiteX10" fmla="*/ 2583 w 10000"/>
                  <a:gd name="connsiteY10" fmla="*/ 8903 h 10000"/>
                  <a:gd name="connsiteX11" fmla="*/ 2583 w 10000"/>
                  <a:gd name="connsiteY11" fmla="*/ 5393 h 10000"/>
                  <a:gd name="connsiteX12" fmla="*/ 1646 w 10000"/>
                  <a:gd name="connsiteY12" fmla="*/ 5020 h 10000"/>
                  <a:gd name="connsiteX13" fmla="*/ 7 w 10000"/>
                  <a:gd name="connsiteY13" fmla="*/ 4357 h 10000"/>
                  <a:gd name="connsiteX14" fmla="*/ 319 w 10000"/>
                  <a:gd name="connsiteY14" fmla="*/ 1768 h 10000"/>
                  <a:gd name="connsiteX15" fmla="*/ 397 w 10000"/>
                  <a:gd name="connsiteY15" fmla="*/ 1251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4"/>
                  <a:gd name="connsiteX1" fmla="*/ 8360 w 10000"/>
                  <a:gd name="connsiteY1" fmla="*/ 2258 h 9994"/>
                  <a:gd name="connsiteX2" fmla="*/ 8283 w 10000"/>
                  <a:gd name="connsiteY2" fmla="*/ 4271 h 9994"/>
                  <a:gd name="connsiteX3" fmla="*/ 9376 w 10000"/>
                  <a:gd name="connsiteY3" fmla="*/ 5020 h 9994"/>
                  <a:gd name="connsiteX4" fmla="*/ 9921 w 10000"/>
                  <a:gd name="connsiteY4" fmla="*/ 5365 h 9994"/>
                  <a:gd name="connsiteX5" fmla="*/ 10000 w 10000"/>
                  <a:gd name="connsiteY5" fmla="*/ 9249 h 9994"/>
                  <a:gd name="connsiteX6" fmla="*/ 8829 w 10000"/>
                  <a:gd name="connsiteY6" fmla="*/ 9939 h 9994"/>
                  <a:gd name="connsiteX7" fmla="*/ 6198 w 10000"/>
                  <a:gd name="connsiteY7" fmla="*/ 9620 h 9994"/>
                  <a:gd name="connsiteX8" fmla="*/ 4535 w 10000"/>
                  <a:gd name="connsiteY8" fmla="*/ 9968 h 9994"/>
                  <a:gd name="connsiteX9" fmla="*/ 2661 w 10000"/>
                  <a:gd name="connsiteY9" fmla="*/ 9421 h 9994"/>
                  <a:gd name="connsiteX10" fmla="*/ 2583 w 10000"/>
                  <a:gd name="connsiteY10" fmla="*/ 8903 h 9994"/>
                  <a:gd name="connsiteX11" fmla="*/ 2583 w 10000"/>
                  <a:gd name="connsiteY11" fmla="*/ 5393 h 9994"/>
                  <a:gd name="connsiteX12" fmla="*/ 1646 w 10000"/>
                  <a:gd name="connsiteY12" fmla="*/ 5020 h 9994"/>
                  <a:gd name="connsiteX13" fmla="*/ 7 w 10000"/>
                  <a:gd name="connsiteY13" fmla="*/ 4357 h 9994"/>
                  <a:gd name="connsiteX14" fmla="*/ 319 w 10000"/>
                  <a:gd name="connsiteY14" fmla="*/ 1768 h 9994"/>
                  <a:gd name="connsiteX15" fmla="*/ 397 w 10000"/>
                  <a:gd name="connsiteY15" fmla="*/ 1251 h 9994"/>
                  <a:gd name="connsiteX16" fmla="*/ 3285 w 10000"/>
                  <a:gd name="connsiteY16" fmla="*/ 13 h 9994"/>
                  <a:gd name="connsiteX17" fmla="*/ 4379 w 10000"/>
                  <a:gd name="connsiteY17" fmla="*/ 13 h 9994"/>
                  <a:gd name="connsiteX18" fmla="*/ 8673 w 10000"/>
                  <a:gd name="connsiteY18" fmla="*/ 13 h 9994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7"/>
                  <a:gd name="connsiteX1" fmla="*/ 8360 w 10000"/>
                  <a:gd name="connsiteY1" fmla="*/ 2259 h 9997"/>
                  <a:gd name="connsiteX2" fmla="*/ 8283 w 10000"/>
                  <a:gd name="connsiteY2" fmla="*/ 4274 h 9997"/>
                  <a:gd name="connsiteX3" fmla="*/ 9376 w 10000"/>
                  <a:gd name="connsiteY3" fmla="*/ 5023 h 9997"/>
                  <a:gd name="connsiteX4" fmla="*/ 9921 w 10000"/>
                  <a:gd name="connsiteY4" fmla="*/ 5368 h 9997"/>
                  <a:gd name="connsiteX5" fmla="*/ 10000 w 10000"/>
                  <a:gd name="connsiteY5" fmla="*/ 9255 h 9997"/>
                  <a:gd name="connsiteX6" fmla="*/ 8829 w 10000"/>
                  <a:gd name="connsiteY6" fmla="*/ 9945 h 9997"/>
                  <a:gd name="connsiteX7" fmla="*/ 6306 w 10000"/>
                  <a:gd name="connsiteY7" fmla="*/ 9610 h 9997"/>
                  <a:gd name="connsiteX8" fmla="*/ 4535 w 10000"/>
                  <a:gd name="connsiteY8" fmla="*/ 9974 h 9997"/>
                  <a:gd name="connsiteX9" fmla="*/ 2661 w 10000"/>
                  <a:gd name="connsiteY9" fmla="*/ 9427 h 9997"/>
                  <a:gd name="connsiteX10" fmla="*/ 2583 w 10000"/>
                  <a:gd name="connsiteY10" fmla="*/ 8908 h 9997"/>
                  <a:gd name="connsiteX11" fmla="*/ 2583 w 10000"/>
                  <a:gd name="connsiteY11" fmla="*/ 5396 h 9997"/>
                  <a:gd name="connsiteX12" fmla="*/ 1646 w 10000"/>
                  <a:gd name="connsiteY12" fmla="*/ 5023 h 9997"/>
                  <a:gd name="connsiteX13" fmla="*/ 7 w 10000"/>
                  <a:gd name="connsiteY13" fmla="*/ 4360 h 9997"/>
                  <a:gd name="connsiteX14" fmla="*/ 319 w 10000"/>
                  <a:gd name="connsiteY14" fmla="*/ 1769 h 9997"/>
                  <a:gd name="connsiteX15" fmla="*/ 397 w 10000"/>
                  <a:gd name="connsiteY15" fmla="*/ 1252 h 9997"/>
                  <a:gd name="connsiteX16" fmla="*/ 3285 w 10000"/>
                  <a:gd name="connsiteY16" fmla="*/ 13 h 9997"/>
                  <a:gd name="connsiteX17" fmla="*/ 4379 w 10000"/>
                  <a:gd name="connsiteY17" fmla="*/ 13 h 9997"/>
                  <a:gd name="connsiteX18" fmla="*/ 8673 w 10000"/>
                  <a:gd name="connsiteY18" fmla="*/ 13 h 9997"/>
                  <a:gd name="connsiteX0" fmla="*/ 8673 w 10000"/>
                  <a:gd name="connsiteY0" fmla="*/ 13 h 10000"/>
                  <a:gd name="connsiteX1" fmla="*/ 8360 w 10000"/>
                  <a:gd name="connsiteY1" fmla="*/ 2260 h 10000"/>
                  <a:gd name="connsiteX2" fmla="*/ 8283 w 10000"/>
                  <a:gd name="connsiteY2" fmla="*/ 4275 h 10000"/>
                  <a:gd name="connsiteX3" fmla="*/ 9376 w 10000"/>
                  <a:gd name="connsiteY3" fmla="*/ 5025 h 10000"/>
                  <a:gd name="connsiteX4" fmla="*/ 9921 w 10000"/>
                  <a:gd name="connsiteY4" fmla="*/ 5370 h 10000"/>
                  <a:gd name="connsiteX5" fmla="*/ 10000 w 10000"/>
                  <a:gd name="connsiteY5" fmla="*/ 9258 h 10000"/>
                  <a:gd name="connsiteX6" fmla="*/ 8829 w 10000"/>
                  <a:gd name="connsiteY6" fmla="*/ 9948 h 10000"/>
                  <a:gd name="connsiteX7" fmla="*/ 6306 w 10000"/>
                  <a:gd name="connsiteY7" fmla="*/ 9613 h 10000"/>
                  <a:gd name="connsiteX8" fmla="*/ 4535 w 10000"/>
                  <a:gd name="connsiteY8" fmla="*/ 9977 h 10000"/>
                  <a:gd name="connsiteX9" fmla="*/ 2661 w 10000"/>
                  <a:gd name="connsiteY9" fmla="*/ 9430 h 10000"/>
                  <a:gd name="connsiteX10" fmla="*/ 2583 w 10000"/>
                  <a:gd name="connsiteY10" fmla="*/ 8911 h 10000"/>
                  <a:gd name="connsiteX11" fmla="*/ 2583 w 10000"/>
                  <a:gd name="connsiteY11" fmla="*/ 5398 h 10000"/>
                  <a:gd name="connsiteX12" fmla="*/ 1646 w 10000"/>
                  <a:gd name="connsiteY12" fmla="*/ 5025 h 10000"/>
                  <a:gd name="connsiteX13" fmla="*/ 7 w 10000"/>
                  <a:gd name="connsiteY13" fmla="*/ 4361 h 10000"/>
                  <a:gd name="connsiteX14" fmla="*/ 319 w 10000"/>
                  <a:gd name="connsiteY14" fmla="*/ 1770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000" h="10000">
                    <a:moveTo>
                      <a:pt x="8673" y="13"/>
                    </a:moveTo>
                    <a:cubicBezTo>
                      <a:pt x="8516" y="791"/>
                      <a:pt x="8360" y="1539"/>
                      <a:pt x="8360" y="2260"/>
                    </a:cubicBezTo>
                    <a:cubicBezTo>
                      <a:pt x="8283" y="2922"/>
                      <a:pt x="8283" y="3613"/>
                      <a:pt x="8283" y="4275"/>
                    </a:cubicBezTo>
                    <a:cubicBezTo>
                      <a:pt x="8204" y="4621"/>
                      <a:pt x="8673" y="4822"/>
                      <a:pt x="9376" y="5025"/>
                    </a:cubicBezTo>
                    <a:cubicBezTo>
                      <a:pt x="9688" y="5111"/>
                      <a:pt x="9921" y="5255"/>
                      <a:pt x="9921" y="5370"/>
                    </a:cubicBezTo>
                    <a:cubicBezTo>
                      <a:pt x="10000" y="6666"/>
                      <a:pt x="10000" y="7961"/>
                      <a:pt x="10000" y="9258"/>
                    </a:cubicBezTo>
                    <a:cubicBezTo>
                      <a:pt x="10000" y="9603"/>
                      <a:pt x="9609" y="9833"/>
                      <a:pt x="8829" y="9948"/>
                    </a:cubicBezTo>
                    <a:cubicBezTo>
                      <a:pt x="7970" y="10092"/>
                      <a:pt x="7009" y="9929"/>
                      <a:pt x="6306" y="9613"/>
                    </a:cubicBezTo>
                    <a:cubicBezTo>
                      <a:pt x="5655" y="9935"/>
                      <a:pt x="5251" y="9992"/>
                      <a:pt x="4535" y="9977"/>
                    </a:cubicBezTo>
                    <a:cubicBezTo>
                      <a:pt x="3800" y="10042"/>
                      <a:pt x="2817" y="9804"/>
                      <a:pt x="2661" y="9430"/>
                    </a:cubicBezTo>
                    <a:cubicBezTo>
                      <a:pt x="2583" y="9258"/>
                      <a:pt x="2583" y="9084"/>
                      <a:pt x="2583" y="8911"/>
                    </a:cubicBezTo>
                    <a:lnTo>
                      <a:pt x="2583" y="5398"/>
                    </a:lnTo>
                    <a:cubicBezTo>
                      <a:pt x="2583" y="5140"/>
                      <a:pt x="2505" y="4994"/>
                      <a:pt x="1646" y="5025"/>
                    </a:cubicBezTo>
                    <a:cubicBezTo>
                      <a:pt x="553" y="5082"/>
                      <a:pt x="-72" y="4851"/>
                      <a:pt x="7" y="4361"/>
                    </a:cubicBezTo>
                    <a:cubicBezTo>
                      <a:pt x="85" y="3498"/>
                      <a:pt x="241" y="2635"/>
                      <a:pt x="319" y="1770"/>
                    </a:cubicBezTo>
                    <a:cubicBezTo>
                      <a:pt x="397" y="1596"/>
                      <a:pt x="397" y="1425"/>
                      <a:pt x="397" y="1252"/>
                    </a:cubicBezTo>
                    <a:cubicBezTo>
                      <a:pt x="475" y="560"/>
                      <a:pt x="1490" y="158"/>
                      <a:pt x="3285" y="13"/>
                    </a:cubicBezTo>
                    <a:lnTo>
                      <a:pt x="4379" y="13"/>
                    </a:lnTo>
                    <a:cubicBezTo>
                      <a:pt x="5862" y="-15"/>
                      <a:pt x="7268" y="13"/>
                      <a:pt x="86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8">
                <a:extLst>
                  <a:ext uri="{FF2B5EF4-FFF2-40B4-BE49-F238E27FC236}">
                    <a16:creationId xmlns:a16="http://schemas.microsoft.com/office/drawing/2014/main" id="{9E4AD946-D441-41A1-BA03-13276E1F7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1502" y="2602151"/>
                <a:ext cx="478169" cy="478169"/>
              </a:xfrm>
              <a:custGeom>
                <a:avLst/>
                <a:gdLst>
                  <a:gd name="T0" fmla="*/ 42 w 83"/>
                  <a:gd name="T1" fmla="*/ 0 h 83"/>
                  <a:gd name="T2" fmla="*/ 83 w 83"/>
                  <a:gd name="T3" fmla="*/ 41 h 83"/>
                  <a:gd name="T4" fmla="*/ 42 w 83"/>
                  <a:gd name="T5" fmla="*/ 83 h 83"/>
                  <a:gd name="T6" fmla="*/ 0 w 83"/>
                  <a:gd name="T7" fmla="*/ 41 h 83"/>
                  <a:gd name="T8" fmla="*/ 42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2" y="0"/>
                    </a:moveTo>
                    <a:cubicBezTo>
                      <a:pt x="65" y="0"/>
                      <a:pt x="82" y="17"/>
                      <a:pt x="83" y="41"/>
                    </a:cubicBezTo>
                    <a:cubicBezTo>
                      <a:pt x="83" y="65"/>
                      <a:pt x="66" y="82"/>
                      <a:pt x="42" y="83"/>
                    </a:cubicBezTo>
                    <a:cubicBezTo>
                      <a:pt x="17" y="83"/>
                      <a:pt x="0" y="65"/>
                      <a:pt x="0" y="41"/>
                    </a:cubicBezTo>
                    <a:cubicBezTo>
                      <a:pt x="0" y="17"/>
                      <a:pt x="18" y="0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C78067D-7C14-4DED-B237-81BB19A8D307}"/>
                </a:ext>
              </a:extLst>
            </p:cNvPr>
            <p:cNvGrpSpPr/>
            <p:nvPr/>
          </p:nvGrpSpPr>
          <p:grpSpPr>
            <a:xfrm>
              <a:off x="3752576" y="2955634"/>
              <a:ext cx="587772" cy="2010387"/>
              <a:chOff x="10277705" y="2602151"/>
              <a:chExt cx="736325" cy="2518489"/>
            </a:xfrm>
            <a:grpFill/>
          </p:grpSpPr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92B311D3-E097-4724-B0EF-E2E36BF4B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7705" y="3120574"/>
                <a:ext cx="736325" cy="2000066"/>
              </a:xfrm>
              <a:custGeom>
                <a:avLst/>
                <a:gdLst>
                  <a:gd name="T0" fmla="*/ 112 w 129"/>
                  <a:gd name="T1" fmla="*/ 1 h 351"/>
                  <a:gd name="T2" fmla="*/ 108 w 129"/>
                  <a:gd name="T3" fmla="*/ 79 h 351"/>
                  <a:gd name="T4" fmla="*/ 107 w 129"/>
                  <a:gd name="T5" fmla="*/ 149 h 351"/>
                  <a:gd name="T6" fmla="*/ 121 w 129"/>
                  <a:gd name="T7" fmla="*/ 175 h 351"/>
                  <a:gd name="T8" fmla="*/ 128 w 129"/>
                  <a:gd name="T9" fmla="*/ 187 h 351"/>
                  <a:gd name="T10" fmla="*/ 129 w 129"/>
                  <a:gd name="T11" fmla="*/ 322 h 351"/>
                  <a:gd name="T12" fmla="*/ 114 w 129"/>
                  <a:gd name="T13" fmla="*/ 346 h 351"/>
                  <a:gd name="T14" fmla="*/ 85 w 129"/>
                  <a:gd name="T15" fmla="*/ 336 h 351"/>
                  <a:gd name="T16" fmla="*/ 84 w 129"/>
                  <a:gd name="T17" fmla="*/ 335 h 351"/>
                  <a:gd name="T18" fmla="*/ 59 w 129"/>
                  <a:gd name="T19" fmla="*/ 347 h 351"/>
                  <a:gd name="T20" fmla="*/ 35 w 129"/>
                  <a:gd name="T21" fmla="*/ 328 h 351"/>
                  <a:gd name="T22" fmla="*/ 34 w 129"/>
                  <a:gd name="T23" fmla="*/ 310 h 351"/>
                  <a:gd name="T24" fmla="*/ 34 w 129"/>
                  <a:gd name="T25" fmla="*/ 188 h 351"/>
                  <a:gd name="T26" fmla="*/ 22 w 129"/>
                  <a:gd name="T27" fmla="*/ 175 h 351"/>
                  <a:gd name="T28" fmla="*/ 1 w 129"/>
                  <a:gd name="T29" fmla="*/ 152 h 351"/>
                  <a:gd name="T30" fmla="*/ 5 w 129"/>
                  <a:gd name="T31" fmla="*/ 62 h 351"/>
                  <a:gd name="T32" fmla="*/ 6 w 129"/>
                  <a:gd name="T33" fmla="*/ 44 h 351"/>
                  <a:gd name="T34" fmla="*/ 43 w 129"/>
                  <a:gd name="T35" fmla="*/ 1 h 351"/>
                  <a:gd name="T36" fmla="*/ 57 w 129"/>
                  <a:gd name="T37" fmla="*/ 1 h 351"/>
                  <a:gd name="T38" fmla="*/ 112 w 129"/>
                  <a:gd name="T39" fmla="*/ 1 h 351"/>
                  <a:gd name="connsiteX0" fmla="*/ 8611 w 9929"/>
                  <a:gd name="connsiteY0" fmla="*/ 13 h 9903"/>
                  <a:gd name="connsiteX1" fmla="*/ 8301 w 9929"/>
                  <a:gd name="connsiteY1" fmla="*/ 2236 h 9903"/>
                  <a:gd name="connsiteX2" fmla="*/ 8224 w 9929"/>
                  <a:gd name="connsiteY2" fmla="*/ 4230 h 9903"/>
                  <a:gd name="connsiteX3" fmla="*/ 9309 w 9929"/>
                  <a:gd name="connsiteY3" fmla="*/ 4971 h 9903"/>
                  <a:gd name="connsiteX4" fmla="*/ 9851 w 9929"/>
                  <a:gd name="connsiteY4" fmla="*/ 5313 h 9903"/>
                  <a:gd name="connsiteX5" fmla="*/ 9929 w 9929"/>
                  <a:gd name="connsiteY5" fmla="*/ 9159 h 9903"/>
                  <a:gd name="connsiteX6" fmla="*/ 8766 w 9929"/>
                  <a:gd name="connsiteY6" fmla="*/ 9843 h 9903"/>
                  <a:gd name="connsiteX7" fmla="*/ 6518 w 9929"/>
                  <a:gd name="connsiteY7" fmla="*/ 9558 h 9903"/>
                  <a:gd name="connsiteX8" fmla="*/ 6441 w 9929"/>
                  <a:gd name="connsiteY8" fmla="*/ 9529 h 9903"/>
                  <a:gd name="connsiteX9" fmla="*/ 4503 w 9929"/>
                  <a:gd name="connsiteY9" fmla="*/ 9871 h 9903"/>
                  <a:gd name="connsiteX10" fmla="*/ 2642 w 9929"/>
                  <a:gd name="connsiteY10" fmla="*/ 9330 h 9903"/>
                  <a:gd name="connsiteX11" fmla="*/ 2565 w 9929"/>
                  <a:gd name="connsiteY11" fmla="*/ 8817 h 9903"/>
                  <a:gd name="connsiteX12" fmla="*/ 2565 w 9929"/>
                  <a:gd name="connsiteY12" fmla="*/ 5341 h 9903"/>
                  <a:gd name="connsiteX13" fmla="*/ 1634 w 9929"/>
                  <a:gd name="connsiteY13" fmla="*/ 4971 h 9903"/>
                  <a:gd name="connsiteX14" fmla="*/ 7 w 9929"/>
                  <a:gd name="connsiteY14" fmla="*/ 4315 h 9903"/>
                  <a:gd name="connsiteX15" fmla="*/ 317 w 9929"/>
                  <a:gd name="connsiteY15" fmla="*/ 1751 h 9903"/>
                  <a:gd name="connsiteX16" fmla="*/ 394 w 9929"/>
                  <a:gd name="connsiteY16" fmla="*/ 1239 h 9903"/>
                  <a:gd name="connsiteX17" fmla="*/ 3262 w 9929"/>
                  <a:gd name="connsiteY17" fmla="*/ 13 h 9903"/>
                  <a:gd name="connsiteX18" fmla="*/ 4348 w 9929"/>
                  <a:gd name="connsiteY18" fmla="*/ 13 h 9903"/>
                  <a:gd name="connsiteX19" fmla="*/ 8611 w 9929"/>
                  <a:gd name="connsiteY19" fmla="*/ 13 h 9903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5517 w 10000"/>
                  <a:gd name="connsiteY8" fmla="*/ 9471 h 10000"/>
                  <a:gd name="connsiteX9" fmla="*/ 4535 w 10000"/>
                  <a:gd name="connsiteY9" fmla="*/ 9968 h 10000"/>
                  <a:gd name="connsiteX10" fmla="*/ 2661 w 10000"/>
                  <a:gd name="connsiteY10" fmla="*/ 9421 h 10000"/>
                  <a:gd name="connsiteX11" fmla="*/ 2583 w 10000"/>
                  <a:gd name="connsiteY11" fmla="*/ 8903 h 10000"/>
                  <a:gd name="connsiteX12" fmla="*/ 2583 w 10000"/>
                  <a:gd name="connsiteY12" fmla="*/ 5393 h 10000"/>
                  <a:gd name="connsiteX13" fmla="*/ 1646 w 10000"/>
                  <a:gd name="connsiteY13" fmla="*/ 5020 h 10000"/>
                  <a:gd name="connsiteX14" fmla="*/ 7 w 10000"/>
                  <a:gd name="connsiteY14" fmla="*/ 4357 h 10000"/>
                  <a:gd name="connsiteX15" fmla="*/ 319 w 10000"/>
                  <a:gd name="connsiteY15" fmla="*/ 1768 h 10000"/>
                  <a:gd name="connsiteX16" fmla="*/ 397 w 10000"/>
                  <a:gd name="connsiteY16" fmla="*/ 1251 h 10000"/>
                  <a:gd name="connsiteX17" fmla="*/ 3285 w 10000"/>
                  <a:gd name="connsiteY17" fmla="*/ 13 h 10000"/>
                  <a:gd name="connsiteX18" fmla="*/ 4379 w 10000"/>
                  <a:gd name="connsiteY18" fmla="*/ 13 h 10000"/>
                  <a:gd name="connsiteX19" fmla="*/ 8673 w 10000"/>
                  <a:gd name="connsiteY19" fmla="*/ 13 h 10000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4535 w 10000"/>
                  <a:gd name="connsiteY8" fmla="*/ 9968 h 10000"/>
                  <a:gd name="connsiteX9" fmla="*/ 2661 w 10000"/>
                  <a:gd name="connsiteY9" fmla="*/ 9421 h 10000"/>
                  <a:gd name="connsiteX10" fmla="*/ 2583 w 10000"/>
                  <a:gd name="connsiteY10" fmla="*/ 8903 h 10000"/>
                  <a:gd name="connsiteX11" fmla="*/ 2583 w 10000"/>
                  <a:gd name="connsiteY11" fmla="*/ 5393 h 10000"/>
                  <a:gd name="connsiteX12" fmla="*/ 1646 w 10000"/>
                  <a:gd name="connsiteY12" fmla="*/ 5020 h 10000"/>
                  <a:gd name="connsiteX13" fmla="*/ 7 w 10000"/>
                  <a:gd name="connsiteY13" fmla="*/ 4357 h 10000"/>
                  <a:gd name="connsiteX14" fmla="*/ 319 w 10000"/>
                  <a:gd name="connsiteY14" fmla="*/ 1768 h 10000"/>
                  <a:gd name="connsiteX15" fmla="*/ 397 w 10000"/>
                  <a:gd name="connsiteY15" fmla="*/ 1251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4"/>
                  <a:gd name="connsiteX1" fmla="*/ 8360 w 10000"/>
                  <a:gd name="connsiteY1" fmla="*/ 2258 h 9994"/>
                  <a:gd name="connsiteX2" fmla="*/ 8283 w 10000"/>
                  <a:gd name="connsiteY2" fmla="*/ 4271 h 9994"/>
                  <a:gd name="connsiteX3" fmla="*/ 9376 w 10000"/>
                  <a:gd name="connsiteY3" fmla="*/ 5020 h 9994"/>
                  <a:gd name="connsiteX4" fmla="*/ 9921 w 10000"/>
                  <a:gd name="connsiteY4" fmla="*/ 5365 h 9994"/>
                  <a:gd name="connsiteX5" fmla="*/ 10000 w 10000"/>
                  <a:gd name="connsiteY5" fmla="*/ 9249 h 9994"/>
                  <a:gd name="connsiteX6" fmla="*/ 8829 w 10000"/>
                  <a:gd name="connsiteY6" fmla="*/ 9939 h 9994"/>
                  <a:gd name="connsiteX7" fmla="*/ 6198 w 10000"/>
                  <a:gd name="connsiteY7" fmla="*/ 9620 h 9994"/>
                  <a:gd name="connsiteX8" fmla="*/ 4535 w 10000"/>
                  <a:gd name="connsiteY8" fmla="*/ 9968 h 9994"/>
                  <a:gd name="connsiteX9" fmla="*/ 2661 w 10000"/>
                  <a:gd name="connsiteY9" fmla="*/ 9421 h 9994"/>
                  <a:gd name="connsiteX10" fmla="*/ 2583 w 10000"/>
                  <a:gd name="connsiteY10" fmla="*/ 8903 h 9994"/>
                  <a:gd name="connsiteX11" fmla="*/ 2583 w 10000"/>
                  <a:gd name="connsiteY11" fmla="*/ 5393 h 9994"/>
                  <a:gd name="connsiteX12" fmla="*/ 1646 w 10000"/>
                  <a:gd name="connsiteY12" fmla="*/ 5020 h 9994"/>
                  <a:gd name="connsiteX13" fmla="*/ 7 w 10000"/>
                  <a:gd name="connsiteY13" fmla="*/ 4357 h 9994"/>
                  <a:gd name="connsiteX14" fmla="*/ 319 w 10000"/>
                  <a:gd name="connsiteY14" fmla="*/ 1768 h 9994"/>
                  <a:gd name="connsiteX15" fmla="*/ 397 w 10000"/>
                  <a:gd name="connsiteY15" fmla="*/ 1251 h 9994"/>
                  <a:gd name="connsiteX16" fmla="*/ 3285 w 10000"/>
                  <a:gd name="connsiteY16" fmla="*/ 13 h 9994"/>
                  <a:gd name="connsiteX17" fmla="*/ 4379 w 10000"/>
                  <a:gd name="connsiteY17" fmla="*/ 13 h 9994"/>
                  <a:gd name="connsiteX18" fmla="*/ 8673 w 10000"/>
                  <a:gd name="connsiteY18" fmla="*/ 13 h 9994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7"/>
                  <a:gd name="connsiteX1" fmla="*/ 8360 w 10000"/>
                  <a:gd name="connsiteY1" fmla="*/ 2259 h 9997"/>
                  <a:gd name="connsiteX2" fmla="*/ 8283 w 10000"/>
                  <a:gd name="connsiteY2" fmla="*/ 4274 h 9997"/>
                  <a:gd name="connsiteX3" fmla="*/ 9376 w 10000"/>
                  <a:gd name="connsiteY3" fmla="*/ 5023 h 9997"/>
                  <a:gd name="connsiteX4" fmla="*/ 9921 w 10000"/>
                  <a:gd name="connsiteY4" fmla="*/ 5368 h 9997"/>
                  <a:gd name="connsiteX5" fmla="*/ 10000 w 10000"/>
                  <a:gd name="connsiteY5" fmla="*/ 9255 h 9997"/>
                  <a:gd name="connsiteX6" fmla="*/ 8829 w 10000"/>
                  <a:gd name="connsiteY6" fmla="*/ 9945 h 9997"/>
                  <a:gd name="connsiteX7" fmla="*/ 6306 w 10000"/>
                  <a:gd name="connsiteY7" fmla="*/ 9610 h 9997"/>
                  <a:gd name="connsiteX8" fmla="*/ 4535 w 10000"/>
                  <a:gd name="connsiteY8" fmla="*/ 9974 h 9997"/>
                  <a:gd name="connsiteX9" fmla="*/ 2661 w 10000"/>
                  <a:gd name="connsiteY9" fmla="*/ 9427 h 9997"/>
                  <a:gd name="connsiteX10" fmla="*/ 2583 w 10000"/>
                  <a:gd name="connsiteY10" fmla="*/ 8908 h 9997"/>
                  <a:gd name="connsiteX11" fmla="*/ 2583 w 10000"/>
                  <a:gd name="connsiteY11" fmla="*/ 5396 h 9997"/>
                  <a:gd name="connsiteX12" fmla="*/ 1646 w 10000"/>
                  <a:gd name="connsiteY12" fmla="*/ 5023 h 9997"/>
                  <a:gd name="connsiteX13" fmla="*/ 7 w 10000"/>
                  <a:gd name="connsiteY13" fmla="*/ 4360 h 9997"/>
                  <a:gd name="connsiteX14" fmla="*/ 319 w 10000"/>
                  <a:gd name="connsiteY14" fmla="*/ 1769 h 9997"/>
                  <a:gd name="connsiteX15" fmla="*/ 397 w 10000"/>
                  <a:gd name="connsiteY15" fmla="*/ 1252 h 9997"/>
                  <a:gd name="connsiteX16" fmla="*/ 3285 w 10000"/>
                  <a:gd name="connsiteY16" fmla="*/ 13 h 9997"/>
                  <a:gd name="connsiteX17" fmla="*/ 4379 w 10000"/>
                  <a:gd name="connsiteY17" fmla="*/ 13 h 9997"/>
                  <a:gd name="connsiteX18" fmla="*/ 8673 w 10000"/>
                  <a:gd name="connsiteY18" fmla="*/ 13 h 9997"/>
                  <a:gd name="connsiteX0" fmla="*/ 8673 w 10000"/>
                  <a:gd name="connsiteY0" fmla="*/ 13 h 10000"/>
                  <a:gd name="connsiteX1" fmla="*/ 8360 w 10000"/>
                  <a:gd name="connsiteY1" fmla="*/ 2260 h 10000"/>
                  <a:gd name="connsiteX2" fmla="*/ 8283 w 10000"/>
                  <a:gd name="connsiteY2" fmla="*/ 4275 h 10000"/>
                  <a:gd name="connsiteX3" fmla="*/ 9376 w 10000"/>
                  <a:gd name="connsiteY3" fmla="*/ 5025 h 10000"/>
                  <a:gd name="connsiteX4" fmla="*/ 9921 w 10000"/>
                  <a:gd name="connsiteY4" fmla="*/ 5370 h 10000"/>
                  <a:gd name="connsiteX5" fmla="*/ 10000 w 10000"/>
                  <a:gd name="connsiteY5" fmla="*/ 9258 h 10000"/>
                  <a:gd name="connsiteX6" fmla="*/ 8829 w 10000"/>
                  <a:gd name="connsiteY6" fmla="*/ 9948 h 10000"/>
                  <a:gd name="connsiteX7" fmla="*/ 6306 w 10000"/>
                  <a:gd name="connsiteY7" fmla="*/ 9613 h 10000"/>
                  <a:gd name="connsiteX8" fmla="*/ 4535 w 10000"/>
                  <a:gd name="connsiteY8" fmla="*/ 9977 h 10000"/>
                  <a:gd name="connsiteX9" fmla="*/ 2661 w 10000"/>
                  <a:gd name="connsiteY9" fmla="*/ 9430 h 10000"/>
                  <a:gd name="connsiteX10" fmla="*/ 2583 w 10000"/>
                  <a:gd name="connsiteY10" fmla="*/ 8911 h 10000"/>
                  <a:gd name="connsiteX11" fmla="*/ 2583 w 10000"/>
                  <a:gd name="connsiteY11" fmla="*/ 5398 h 10000"/>
                  <a:gd name="connsiteX12" fmla="*/ 1646 w 10000"/>
                  <a:gd name="connsiteY12" fmla="*/ 5025 h 10000"/>
                  <a:gd name="connsiteX13" fmla="*/ 7 w 10000"/>
                  <a:gd name="connsiteY13" fmla="*/ 4361 h 10000"/>
                  <a:gd name="connsiteX14" fmla="*/ 319 w 10000"/>
                  <a:gd name="connsiteY14" fmla="*/ 1770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000" h="10000">
                    <a:moveTo>
                      <a:pt x="8673" y="13"/>
                    </a:moveTo>
                    <a:cubicBezTo>
                      <a:pt x="8516" y="791"/>
                      <a:pt x="8360" y="1539"/>
                      <a:pt x="8360" y="2260"/>
                    </a:cubicBezTo>
                    <a:cubicBezTo>
                      <a:pt x="8283" y="2922"/>
                      <a:pt x="8283" y="3613"/>
                      <a:pt x="8283" y="4275"/>
                    </a:cubicBezTo>
                    <a:cubicBezTo>
                      <a:pt x="8204" y="4621"/>
                      <a:pt x="8673" y="4822"/>
                      <a:pt x="9376" y="5025"/>
                    </a:cubicBezTo>
                    <a:cubicBezTo>
                      <a:pt x="9688" y="5111"/>
                      <a:pt x="9921" y="5255"/>
                      <a:pt x="9921" y="5370"/>
                    </a:cubicBezTo>
                    <a:cubicBezTo>
                      <a:pt x="10000" y="6666"/>
                      <a:pt x="10000" y="7961"/>
                      <a:pt x="10000" y="9258"/>
                    </a:cubicBezTo>
                    <a:cubicBezTo>
                      <a:pt x="10000" y="9603"/>
                      <a:pt x="9609" y="9833"/>
                      <a:pt x="8829" y="9948"/>
                    </a:cubicBezTo>
                    <a:cubicBezTo>
                      <a:pt x="7970" y="10092"/>
                      <a:pt x="7009" y="9929"/>
                      <a:pt x="6306" y="9613"/>
                    </a:cubicBezTo>
                    <a:cubicBezTo>
                      <a:pt x="5655" y="9935"/>
                      <a:pt x="5251" y="9992"/>
                      <a:pt x="4535" y="9977"/>
                    </a:cubicBezTo>
                    <a:cubicBezTo>
                      <a:pt x="3800" y="10042"/>
                      <a:pt x="2817" y="9804"/>
                      <a:pt x="2661" y="9430"/>
                    </a:cubicBezTo>
                    <a:cubicBezTo>
                      <a:pt x="2583" y="9258"/>
                      <a:pt x="2583" y="9084"/>
                      <a:pt x="2583" y="8911"/>
                    </a:cubicBezTo>
                    <a:lnTo>
                      <a:pt x="2583" y="5398"/>
                    </a:lnTo>
                    <a:cubicBezTo>
                      <a:pt x="2583" y="5140"/>
                      <a:pt x="2505" y="4994"/>
                      <a:pt x="1646" y="5025"/>
                    </a:cubicBezTo>
                    <a:cubicBezTo>
                      <a:pt x="553" y="5082"/>
                      <a:pt x="-72" y="4851"/>
                      <a:pt x="7" y="4361"/>
                    </a:cubicBezTo>
                    <a:cubicBezTo>
                      <a:pt x="85" y="3498"/>
                      <a:pt x="241" y="2635"/>
                      <a:pt x="319" y="1770"/>
                    </a:cubicBezTo>
                    <a:cubicBezTo>
                      <a:pt x="397" y="1596"/>
                      <a:pt x="397" y="1425"/>
                      <a:pt x="397" y="1252"/>
                    </a:cubicBezTo>
                    <a:cubicBezTo>
                      <a:pt x="475" y="560"/>
                      <a:pt x="1490" y="158"/>
                      <a:pt x="3285" y="13"/>
                    </a:cubicBezTo>
                    <a:lnTo>
                      <a:pt x="4379" y="13"/>
                    </a:lnTo>
                    <a:cubicBezTo>
                      <a:pt x="5862" y="-15"/>
                      <a:pt x="7268" y="13"/>
                      <a:pt x="86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10075B95-3A0B-4CCB-9B54-514828151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1502" y="2602151"/>
                <a:ext cx="478169" cy="478169"/>
              </a:xfrm>
              <a:custGeom>
                <a:avLst/>
                <a:gdLst>
                  <a:gd name="T0" fmla="*/ 42 w 83"/>
                  <a:gd name="T1" fmla="*/ 0 h 83"/>
                  <a:gd name="T2" fmla="*/ 83 w 83"/>
                  <a:gd name="T3" fmla="*/ 41 h 83"/>
                  <a:gd name="T4" fmla="*/ 42 w 83"/>
                  <a:gd name="T5" fmla="*/ 83 h 83"/>
                  <a:gd name="T6" fmla="*/ 0 w 83"/>
                  <a:gd name="T7" fmla="*/ 41 h 83"/>
                  <a:gd name="T8" fmla="*/ 42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2" y="0"/>
                    </a:moveTo>
                    <a:cubicBezTo>
                      <a:pt x="65" y="0"/>
                      <a:pt x="82" y="17"/>
                      <a:pt x="83" y="41"/>
                    </a:cubicBezTo>
                    <a:cubicBezTo>
                      <a:pt x="83" y="65"/>
                      <a:pt x="66" y="82"/>
                      <a:pt x="42" y="83"/>
                    </a:cubicBezTo>
                    <a:cubicBezTo>
                      <a:pt x="17" y="83"/>
                      <a:pt x="0" y="65"/>
                      <a:pt x="0" y="41"/>
                    </a:cubicBezTo>
                    <a:cubicBezTo>
                      <a:pt x="0" y="17"/>
                      <a:pt x="18" y="0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5C53C80-A127-4851-9138-A88FC0329D60}"/>
                </a:ext>
              </a:extLst>
            </p:cNvPr>
            <p:cNvGrpSpPr/>
            <p:nvPr/>
          </p:nvGrpSpPr>
          <p:grpSpPr>
            <a:xfrm>
              <a:off x="3267815" y="3162155"/>
              <a:ext cx="504790" cy="1726559"/>
              <a:chOff x="10277705" y="2602151"/>
              <a:chExt cx="736325" cy="2518489"/>
            </a:xfrm>
            <a:grpFill/>
          </p:grpSpPr>
          <p:sp>
            <p:nvSpPr>
              <p:cNvPr id="38" name="Freeform 7">
                <a:extLst>
                  <a:ext uri="{FF2B5EF4-FFF2-40B4-BE49-F238E27FC236}">
                    <a16:creationId xmlns:a16="http://schemas.microsoft.com/office/drawing/2014/main" id="{6C663ACE-4890-4A70-ACAF-A348979F6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7705" y="3120574"/>
                <a:ext cx="736325" cy="2000066"/>
              </a:xfrm>
              <a:custGeom>
                <a:avLst/>
                <a:gdLst>
                  <a:gd name="T0" fmla="*/ 112 w 129"/>
                  <a:gd name="T1" fmla="*/ 1 h 351"/>
                  <a:gd name="T2" fmla="*/ 108 w 129"/>
                  <a:gd name="T3" fmla="*/ 79 h 351"/>
                  <a:gd name="T4" fmla="*/ 107 w 129"/>
                  <a:gd name="T5" fmla="*/ 149 h 351"/>
                  <a:gd name="T6" fmla="*/ 121 w 129"/>
                  <a:gd name="T7" fmla="*/ 175 h 351"/>
                  <a:gd name="T8" fmla="*/ 128 w 129"/>
                  <a:gd name="T9" fmla="*/ 187 h 351"/>
                  <a:gd name="T10" fmla="*/ 129 w 129"/>
                  <a:gd name="T11" fmla="*/ 322 h 351"/>
                  <a:gd name="T12" fmla="*/ 114 w 129"/>
                  <a:gd name="T13" fmla="*/ 346 h 351"/>
                  <a:gd name="T14" fmla="*/ 85 w 129"/>
                  <a:gd name="T15" fmla="*/ 336 h 351"/>
                  <a:gd name="T16" fmla="*/ 84 w 129"/>
                  <a:gd name="T17" fmla="*/ 335 h 351"/>
                  <a:gd name="T18" fmla="*/ 59 w 129"/>
                  <a:gd name="T19" fmla="*/ 347 h 351"/>
                  <a:gd name="T20" fmla="*/ 35 w 129"/>
                  <a:gd name="T21" fmla="*/ 328 h 351"/>
                  <a:gd name="T22" fmla="*/ 34 w 129"/>
                  <a:gd name="T23" fmla="*/ 310 h 351"/>
                  <a:gd name="T24" fmla="*/ 34 w 129"/>
                  <a:gd name="T25" fmla="*/ 188 h 351"/>
                  <a:gd name="T26" fmla="*/ 22 w 129"/>
                  <a:gd name="T27" fmla="*/ 175 h 351"/>
                  <a:gd name="T28" fmla="*/ 1 w 129"/>
                  <a:gd name="T29" fmla="*/ 152 h 351"/>
                  <a:gd name="T30" fmla="*/ 5 w 129"/>
                  <a:gd name="T31" fmla="*/ 62 h 351"/>
                  <a:gd name="T32" fmla="*/ 6 w 129"/>
                  <a:gd name="T33" fmla="*/ 44 h 351"/>
                  <a:gd name="T34" fmla="*/ 43 w 129"/>
                  <a:gd name="T35" fmla="*/ 1 h 351"/>
                  <a:gd name="T36" fmla="*/ 57 w 129"/>
                  <a:gd name="T37" fmla="*/ 1 h 351"/>
                  <a:gd name="T38" fmla="*/ 112 w 129"/>
                  <a:gd name="T39" fmla="*/ 1 h 351"/>
                  <a:gd name="connsiteX0" fmla="*/ 8611 w 9929"/>
                  <a:gd name="connsiteY0" fmla="*/ 13 h 9903"/>
                  <a:gd name="connsiteX1" fmla="*/ 8301 w 9929"/>
                  <a:gd name="connsiteY1" fmla="*/ 2236 h 9903"/>
                  <a:gd name="connsiteX2" fmla="*/ 8224 w 9929"/>
                  <a:gd name="connsiteY2" fmla="*/ 4230 h 9903"/>
                  <a:gd name="connsiteX3" fmla="*/ 9309 w 9929"/>
                  <a:gd name="connsiteY3" fmla="*/ 4971 h 9903"/>
                  <a:gd name="connsiteX4" fmla="*/ 9851 w 9929"/>
                  <a:gd name="connsiteY4" fmla="*/ 5313 h 9903"/>
                  <a:gd name="connsiteX5" fmla="*/ 9929 w 9929"/>
                  <a:gd name="connsiteY5" fmla="*/ 9159 h 9903"/>
                  <a:gd name="connsiteX6" fmla="*/ 8766 w 9929"/>
                  <a:gd name="connsiteY6" fmla="*/ 9843 h 9903"/>
                  <a:gd name="connsiteX7" fmla="*/ 6518 w 9929"/>
                  <a:gd name="connsiteY7" fmla="*/ 9558 h 9903"/>
                  <a:gd name="connsiteX8" fmla="*/ 6441 w 9929"/>
                  <a:gd name="connsiteY8" fmla="*/ 9529 h 9903"/>
                  <a:gd name="connsiteX9" fmla="*/ 4503 w 9929"/>
                  <a:gd name="connsiteY9" fmla="*/ 9871 h 9903"/>
                  <a:gd name="connsiteX10" fmla="*/ 2642 w 9929"/>
                  <a:gd name="connsiteY10" fmla="*/ 9330 h 9903"/>
                  <a:gd name="connsiteX11" fmla="*/ 2565 w 9929"/>
                  <a:gd name="connsiteY11" fmla="*/ 8817 h 9903"/>
                  <a:gd name="connsiteX12" fmla="*/ 2565 w 9929"/>
                  <a:gd name="connsiteY12" fmla="*/ 5341 h 9903"/>
                  <a:gd name="connsiteX13" fmla="*/ 1634 w 9929"/>
                  <a:gd name="connsiteY13" fmla="*/ 4971 h 9903"/>
                  <a:gd name="connsiteX14" fmla="*/ 7 w 9929"/>
                  <a:gd name="connsiteY14" fmla="*/ 4315 h 9903"/>
                  <a:gd name="connsiteX15" fmla="*/ 317 w 9929"/>
                  <a:gd name="connsiteY15" fmla="*/ 1751 h 9903"/>
                  <a:gd name="connsiteX16" fmla="*/ 394 w 9929"/>
                  <a:gd name="connsiteY16" fmla="*/ 1239 h 9903"/>
                  <a:gd name="connsiteX17" fmla="*/ 3262 w 9929"/>
                  <a:gd name="connsiteY17" fmla="*/ 13 h 9903"/>
                  <a:gd name="connsiteX18" fmla="*/ 4348 w 9929"/>
                  <a:gd name="connsiteY18" fmla="*/ 13 h 9903"/>
                  <a:gd name="connsiteX19" fmla="*/ 8611 w 9929"/>
                  <a:gd name="connsiteY19" fmla="*/ 13 h 9903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5517 w 10000"/>
                  <a:gd name="connsiteY8" fmla="*/ 9471 h 10000"/>
                  <a:gd name="connsiteX9" fmla="*/ 4535 w 10000"/>
                  <a:gd name="connsiteY9" fmla="*/ 9968 h 10000"/>
                  <a:gd name="connsiteX10" fmla="*/ 2661 w 10000"/>
                  <a:gd name="connsiteY10" fmla="*/ 9421 h 10000"/>
                  <a:gd name="connsiteX11" fmla="*/ 2583 w 10000"/>
                  <a:gd name="connsiteY11" fmla="*/ 8903 h 10000"/>
                  <a:gd name="connsiteX12" fmla="*/ 2583 w 10000"/>
                  <a:gd name="connsiteY12" fmla="*/ 5393 h 10000"/>
                  <a:gd name="connsiteX13" fmla="*/ 1646 w 10000"/>
                  <a:gd name="connsiteY13" fmla="*/ 5020 h 10000"/>
                  <a:gd name="connsiteX14" fmla="*/ 7 w 10000"/>
                  <a:gd name="connsiteY14" fmla="*/ 4357 h 10000"/>
                  <a:gd name="connsiteX15" fmla="*/ 319 w 10000"/>
                  <a:gd name="connsiteY15" fmla="*/ 1768 h 10000"/>
                  <a:gd name="connsiteX16" fmla="*/ 397 w 10000"/>
                  <a:gd name="connsiteY16" fmla="*/ 1251 h 10000"/>
                  <a:gd name="connsiteX17" fmla="*/ 3285 w 10000"/>
                  <a:gd name="connsiteY17" fmla="*/ 13 h 10000"/>
                  <a:gd name="connsiteX18" fmla="*/ 4379 w 10000"/>
                  <a:gd name="connsiteY18" fmla="*/ 13 h 10000"/>
                  <a:gd name="connsiteX19" fmla="*/ 8673 w 10000"/>
                  <a:gd name="connsiteY19" fmla="*/ 13 h 10000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4535 w 10000"/>
                  <a:gd name="connsiteY8" fmla="*/ 9968 h 10000"/>
                  <a:gd name="connsiteX9" fmla="*/ 2661 w 10000"/>
                  <a:gd name="connsiteY9" fmla="*/ 9421 h 10000"/>
                  <a:gd name="connsiteX10" fmla="*/ 2583 w 10000"/>
                  <a:gd name="connsiteY10" fmla="*/ 8903 h 10000"/>
                  <a:gd name="connsiteX11" fmla="*/ 2583 w 10000"/>
                  <a:gd name="connsiteY11" fmla="*/ 5393 h 10000"/>
                  <a:gd name="connsiteX12" fmla="*/ 1646 w 10000"/>
                  <a:gd name="connsiteY12" fmla="*/ 5020 h 10000"/>
                  <a:gd name="connsiteX13" fmla="*/ 7 w 10000"/>
                  <a:gd name="connsiteY13" fmla="*/ 4357 h 10000"/>
                  <a:gd name="connsiteX14" fmla="*/ 319 w 10000"/>
                  <a:gd name="connsiteY14" fmla="*/ 1768 h 10000"/>
                  <a:gd name="connsiteX15" fmla="*/ 397 w 10000"/>
                  <a:gd name="connsiteY15" fmla="*/ 1251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4"/>
                  <a:gd name="connsiteX1" fmla="*/ 8360 w 10000"/>
                  <a:gd name="connsiteY1" fmla="*/ 2258 h 9994"/>
                  <a:gd name="connsiteX2" fmla="*/ 8283 w 10000"/>
                  <a:gd name="connsiteY2" fmla="*/ 4271 h 9994"/>
                  <a:gd name="connsiteX3" fmla="*/ 9376 w 10000"/>
                  <a:gd name="connsiteY3" fmla="*/ 5020 h 9994"/>
                  <a:gd name="connsiteX4" fmla="*/ 9921 w 10000"/>
                  <a:gd name="connsiteY4" fmla="*/ 5365 h 9994"/>
                  <a:gd name="connsiteX5" fmla="*/ 10000 w 10000"/>
                  <a:gd name="connsiteY5" fmla="*/ 9249 h 9994"/>
                  <a:gd name="connsiteX6" fmla="*/ 8829 w 10000"/>
                  <a:gd name="connsiteY6" fmla="*/ 9939 h 9994"/>
                  <a:gd name="connsiteX7" fmla="*/ 6198 w 10000"/>
                  <a:gd name="connsiteY7" fmla="*/ 9620 h 9994"/>
                  <a:gd name="connsiteX8" fmla="*/ 4535 w 10000"/>
                  <a:gd name="connsiteY8" fmla="*/ 9968 h 9994"/>
                  <a:gd name="connsiteX9" fmla="*/ 2661 w 10000"/>
                  <a:gd name="connsiteY9" fmla="*/ 9421 h 9994"/>
                  <a:gd name="connsiteX10" fmla="*/ 2583 w 10000"/>
                  <a:gd name="connsiteY10" fmla="*/ 8903 h 9994"/>
                  <a:gd name="connsiteX11" fmla="*/ 2583 w 10000"/>
                  <a:gd name="connsiteY11" fmla="*/ 5393 h 9994"/>
                  <a:gd name="connsiteX12" fmla="*/ 1646 w 10000"/>
                  <a:gd name="connsiteY12" fmla="*/ 5020 h 9994"/>
                  <a:gd name="connsiteX13" fmla="*/ 7 w 10000"/>
                  <a:gd name="connsiteY13" fmla="*/ 4357 h 9994"/>
                  <a:gd name="connsiteX14" fmla="*/ 319 w 10000"/>
                  <a:gd name="connsiteY14" fmla="*/ 1768 h 9994"/>
                  <a:gd name="connsiteX15" fmla="*/ 397 w 10000"/>
                  <a:gd name="connsiteY15" fmla="*/ 1251 h 9994"/>
                  <a:gd name="connsiteX16" fmla="*/ 3285 w 10000"/>
                  <a:gd name="connsiteY16" fmla="*/ 13 h 9994"/>
                  <a:gd name="connsiteX17" fmla="*/ 4379 w 10000"/>
                  <a:gd name="connsiteY17" fmla="*/ 13 h 9994"/>
                  <a:gd name="connsiteX18" fmla="*/ 8673 w 10000"/>
                  <a:gd name="connsiteY18" fmla="*/ 13 h 9994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7"/>
                  <a:gd name="connsiteX1" fmla="*/ 8360 w 10000"/>
                  <a:gd name="connsiteY1" fmla="*/ 2259 h 9997"/>
                  <a:gd name="connsiteX2" fmla="*/ 8283 w 10000"/>
                  <a:gd name="connsiteY2" fmla="*/ 4274 h 9997"/>
                  <a:gd name="connsiteX3" fmla="*/ 9376 w 10000"/>
                  <a:gd name="connsiteY3" fmla="*/ 5023 h 9997"/>
                  <a:gd name="connsiteX4" fmla="*/ 9921 w 10000"/>
                  <a:gd name="connsiteY4" fmla="*/ 5368 h 9997"/>
                  <a:gd name="connsiteX5" fmla="*/ 10000 w 10000"/>
                  <a:gd name="connsiteY5" fmla="*/ 9255 h 9997"/>
                  <a:gd name="connsiteX6" fmla="*/ 8829 w 10000"/>
                  <a:gd name="connsiteY6" fmla="*/ 9945 h 9997"/>
                  <a:gd name="connsiteX7" fmla="*/ 6306 w 10000"/>
                  <a:gd name="connsiteY7" fmla="*/ 9610 h 9997"/>
                  <a:gd name="connsiteX8" fmla="*/ 4535 w 10000"/>
                  <a:gd name="connsiteY8" fmla="*/ 9974 h 9997"/>
                  <a:gd name="connsiteX9" fmla="*/ 2661 w 10000"/>
                  <a:gd name="connsiteY9" fmla="*/ 9427 h 9997"/>
                  <a:gd name="connsiteX10" fmla="*/ 2583 w 10000"/>
                  <a:gd name="connsiteY10" fmla="*/ 8908 h 9997"/>
                  <a:gd name="connsiteX11" fmla="*/ 2583 w 10000"/>
                  <a:gd name="connsiteY11" fmla="*/ 5396 h 9997"/>
                  <a:gd name="connsiteX12" fmla="*/ 1646 w 10000"/>
                  <a:gd name="connsiteY12" fmla="*/ 5023 h 9997"/>
                  <a:gd name="connsiteX13" fmla="*/ 7 w 10000"/>
                  <a:gd name="connsiteY13" fmla="*/ 4360 h 9997"/>
                  <a:gd name="connsiteX14" fmla="*/ 319 w 10000"/>
                  <a:gd name="connsiteY14" fmla="*/ 1769 h 9997"/>
                  <a:gd name="connsiteX15" fmla="*/ 397 w 10000"/>
                  <a:gd name="connsiteY15" fmla="*/ 1252 h 9997"/>
                  <a:gd name="connsiteX16" fmla="*/ 3285 w 10000"/>
                  <a:gd name="connsiteY16" fmla="*/ 13 h 9997"/>
                  <a:gd name="connsiteX17" fmla="*/ 4379 w 10000"/>
                  <a:gd name="connsiteY17" fmla="*/ 13 h 9997"/>
                  <a:gd name="connsiteX18" fmla="*/ 8673 w 10000"/>
                  <a:gd name="connsiteY18" fmla="*/ 13 h 9997"/>
                  <a:gd name="connsiteX0" fmla="*/ 8673 w 10000"/>
                  <a:gd name="connsiteY0" fmla="*/ 13 h 10000"/>
                  <a:gd name="connsiteX1" fmla="*/ 8360 w 10000"/>
                  <a:gd name="connsiteY1" fmla="*/ 2260 h 10000"/>
                  <a:gd name="connsiteX2" fmla="*/ 8283 w 10000"/>
                  <a:gd name="connsiteY2" fmla="*/ 4275 h 10000"/>
                  <a:gd name="connsiteX3" fmla="*/ 9376 w 10000"/>
                  <a:gd name="connsiteY3" fmla="*/ 5025 h 10000"/>
                  <a:gd name="connsiteX4" fmla="*/ 9921 w 10000"/>
                  <a:gd name="connsiteY4" fmla="*/ 5370 h 10000"/>
                  <a:gd name="connsiteX5" fmla="*/ 10000 w 10000"/>
                  <a:gd name="connsiteY5" fmla="*/ 9258 h 10000"/>
                  <a:gd name="connsiteX6" fmla="*/ 8829 w 10000"/>
                  <a:gd name="connsiteY6" fmla="*/ 9948 h 10000"/>
                  <a:gd name="connsiteX7" fmla="*/ 6306 w 10000"/>
                  <a:gd name="connsiteY7" fmla="*/ 9613 h 10000"/>
                  <a:gd name="connsiteX8" fmla="*/ 4535 w 10000"/>
                  <a:gd name="connsiteY8" fmla="*/ 9977 h 10000"/>
                  <a:gd name="connsiteX9" fmla="*/ 2661 w 10000"/>
                  <a:gd name="connsiteY9" fmla="*/ 9430 h 10000"/>
                  <a:gd name="connsiteX10" fmla="*/ 2583 w 10000"/>
                  <a:gd name="connsiteY10" fmla="*/ 8911 h 10000"/>
                  <a:gd name="connsiteX11" fmla="*/ 2583 w 10000"/>
                  <a:gd name="connsiteY11" fmla="*/ 5398 h 10000"/>
                  <a:gd name="connsiteX12" fmla="*/ 1646 w 10000"/>
                  <a:gd name="connsiteY12" fmla="*/ 5025 h 10000"/>
                  <a:gd name="connsiteX13" fmla="*/ 7 w 10000"/>
                  <a:gd name="connsiteY13" fmla="*/ 4361 h 10000"/>
                  <a:gd name="connsiteX14" fmla="*/ 319 w 10000"/>
                  <a:gd name="connsiteY14" fmla="*/ 1770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000" h="10000">
                    <a:moveTo>
                      <a:pt x="8673" y="13"/>
                    </a:moveTo>
                    <a:cubicBezTo>
                      <a:pt x="8516" y="791"/>
                      <a:pt x="8360" y="1539"/>
                      <a:pt x="8360" y="2260"/>
                    </a:cubicBezTo>
                    <a:cubicBezTo>
                      <a:pt x="8283" y="2922"/>
                      <a:pt x="8283" y="3613"/>
                      <a:pt x="8283" y="4275"/>
                    </a:cubicBezTo>
                    <a:cubicBezTo>
                      <a:pt x="8204" y="4621"/>
                      <a:pt x="8673" y="4822"/>
                      <a:pt x="9376" y="5025"/>
                    </a:cubicBezTo>
                    <a:cubicBezTo>
                      <a:pt x="9688" y="5111"/>
                      <a:pt x="9921" y="5255"/>
                      <a:pt x="9921" y="5370"/>
                    </a:cubicBezTo>
                    <a:cubicBezTo>
                      <a:pt x="10000" y="6666"/>
                      <a:pt x="10000" y="7961"/>
                      <a:pt x="10000" y="9258"/>
                    </a:cubicBezTo>
                    <a:cubicBezTo>
                      <a:pt x="10000" y="9603"/>
                      <a:pt x="9609" y="9833"/>
                      <a:pt x="8829" y="9948"/>
                    </a:cubicBezTo>
                    <a:cubicBezTo>
                      <a:pt x="7970" y="10092"/>
                      <a:pt x="7009" y="9929"/>
                      <a:pt x="6306" y="9613"/>
                    </a:cubicBezTo>
                    <a:cubicBezTo>
                      <a:pt x="5655" y="9935"/>
                      <a:pt x="5251" y="9992"/>
                      <a:pt x="4535" y="9977"/>
                    </a:cubicBezTo>
                    <a:cubicBezTo>
                      <a:pt x="3800" y="10042"/>
                      <a:pt x="2817" y="9804"/>
                      <a:pt x="2661" y="9430"/>
                    </a:cubicBezTo>
                    <a:cubicBezTo>
                      <a:pt x="2583" y="9258"/>
                      <a:pt x="2583" y="9084"/>
                      <a:pt x="2583" y="8911"/>
                    </a:cubicBezTo>
                    <a:lnTo>
                      <a:pt x="2583" y="5398"/>
                    </a:lnTo>
                    <a:cubicBezTo>
                      <a:pt x="2583" y="5140"/>
                      <a:pt x="2505" y="4994"/>
                      <a:pt x="1646" y="5025"/>
                    </a:cubicBezTo>
                    <a:cubicBezTo>
                      <a:pt x="553" y="5082"/>
                      <a:pt x="-72" y="4851"/>
                      <a:pt x="7" y="4361"/>
                    </a:cubicBezTo>
                    <a:cubicBezTo>
                      <a:pt x="85" y="3498"/>
                      <a:pt x="241" y="2635"/>
                      <a:pt x="319" y="1770"/>
                    </a:cubicBezTo>
                    <a:cubicBezTo>
                      <a:pt x="397" y="1596"/>
                      <a:pt x="397" y="1425"/>
                      <a:pt x="397" y="1252"/>
                    </a:cubicBezTo>
                    <a:cubicBezTo>
                      <a:pt x="475" y="560"/>
                      <a:pt x="1490" y="158"/>
                      <a:pt x="3285" y="13"/>
                    </a:cubicBezTo>
                    <a:lnTo>
                      <a:pt x="4379" y="13"/>
                    </a:lnTo>
                    <a:cubicBezTo>
                      <a:pt x="5862" y="-15"/>
                      <a:pt x="7268" y="13"/>
                      <a:pt x="86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C7E2A526-07B7-4960-AEF9-626B1355B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1502" y="2602151"/>
                <a:ext cx="478169" cy="478169"/>
              </a:xfrm>
              <a:custGeom>
                <a:avLst/>
                <a:gdLst>
                  <a:gd name="T0" fmla="*/ 42 w 83"/>
                  <a:gd name="T1" fmla="*/ 0 h 83"/>
                  <a:gd name="T2" fmla="*/ 83 w 83"/>
                  <a:gd name="T3" fmla="*/ 41 h 83"/>
                  <a:gd name="T4" fmla="*/ 42 w 83"/>
                  <a:gd name="T5" fmla="*/ 83 h 83"/>
                  <a:gd name="T6" fmla="*/ 0 w 83"/>
                  <a:gd name="T7" fmla="*/ 41 h 83"/>
                  <a:gd name="T8" fmla="*/ 42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2" y="0"/>
                    </a:moveTo>
                    <a:cubicBezTo>
                      <a:pt x="65" y="0"/>
                      <a:pt x="82" y="17"/>
                      <a:pt x="83" y="41"/>
                    </a:cubicBezTo>
                    <a:cubicBezTo>
                      <a:pt x="83" y="65"/>
                      <a:pt x="66" y="82"/>
                      <a:pt x="42" y="83"/>
                    </a:cubicBezTo>
                    <a:cubicBezTo>
                      <a:pt x="17" y="83"/>
                      <a:pt x="0" y="65"/>
                      <a:pt x="0" y="41"/>
                    </a:cubicBezTo>
                    <a:cubicBezTo>
                      <a:pt x="0" y="17"/>
                      <a:pt x="18" y="0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5B0275B-4162-42D4-9F53-454C2F92D182}"/>
                </a:ext>
              </a:extLst>
            </p:cNvPr>
            <p:cNvGrpSpPr/>
            <p:nvPr/>
          </p:nvGrpSpPr>
          <p:grpSpPr>
            <a:xfrm>
              <a:off x="2843029" y="3316772"/>
              <a:ext cx="449095" cy="1536063"/>
              <a:chOff x="10277705" y="2602151"/>
              <a:chExt cx="736325" cy="2518489"/>
            </a:xfrm>
            <a:grpFill/>
          </p:grpSpPr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E6876FD8-5864-4521-B048-EBDDCAFAA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7705" y="3120574"/>
                <a:ext cx="736325" cy="2000066"/>
              </a:xfrm>
              <a:custGeom>
                <a:avLst/>
                <a:gdLst>
                  <a:gd name="T0" fmla="*/ 112 w 129"/>
                  <a:gd name="T1" fmla="*/ 1 h 351"/>
                  <a:gd name="T2" fmla="*/ 108 w 129"/>
                  <a:gd name="T3" fmla="*/ 79 h 351"/>
                  <a:gd name="T4" fmla="*/ 107 w 129"/>
                  <a:gd name="T5" fmla="*/ 149 h 351"/>
                  <a:gd name="T6" fmla="*/ 121 w 129"/>
                  <a:gd name="T7" fmla="*/ 175 h 351"/>
                  <a:gd name="T8" fmla="*/ 128 w 129"/>
                  <a:gd name="T9" fmla="*/ 187 h 351"/>
                  <a:gd name="T10" fmla="*/ 129 w 129"/>
                  <a:gd name="T11" fmla="*/ 322 h 351"/>
                  <a:gd name="T12" fmla="*/ 114 w 129"/>
                  <a:gd name="T13" fmla="*/ 346 h 351"/>
                  <a:gd name="T14" fmla="*/ 85 w 129"/>
                  <a:gd name="T15" fmla="*/ 336 h 351"/>
                  <a:gd name="T16" fmla="*/ 84 w 129"/>
                  <a:gd name="T17" fmla="*/ 335 h 351"/>
                  <a:gd name="T18" fmla="*/ 59 w 129"/>
                  <a:gd name="T19" fmla="*/ 347 h 351"/>
                  <a:gd name="T20" fmla="*/ 35 w 129"/>
                  <a:gd name="T21" fmla="*/ 328 h 351"/>
                  <a:gd name="T22" fmla="*/ 34 w 129"/>
                  <a:gd name="T23" fmla="*/ 310 h 351"/>
                  <a:gd name="T24" fmla="*/ 34 w 129"/>
                  <a:gd name="T25" fmla="*/ 188 h 351"/>
                  <a:gd name="T26" fmla="*/ 22 w 129"/>
                  <a:gd name="T27" fmla="*/ 175 h 351"/>
                  <a:gd name="T28" fmla="*/ 1 w 129"/>
                  <a:gd name="T29" fmla="*/ 152 h 351"/>
                  <a:gd name="T30" fmla="*/ 5 w 129"/>
                  <a:gd name="T31" fmla="*/ 62 h 351"/>
                  <a:gd name="T32" fmla="*/ 6 w 129"/>
                  <a:gd name="T33" fmla="*/ 44 h 351"/>
                  <a:gd name="T34" fmla="*/ 43 w 129"/>
                  <a:gd name="T35" fmla="*/ 1 h 351"/>
                  <a:gd name="T36" fmla="*/ 57 w 129"/>
                  <a:gd name="T37" fmla="*/ 1 h 351"/>
                  <a:gd name="T38" fmla="*/ 112 w 129"/>
                  <a:gd name="T39" fmla="*/ 1 h 351"/>
                  <a:gd name="connsiteX0" fmla="*/ 8611 w 9929"/>
                  <a:gd name="connsiteY0" fmla="*/ 13 h 9903"/>
                  <a:gd name="connsiteX1" fmla="*/ 8301 w 9929"/>
                  <a:gd name="connsiteY1" fmla="*/ 2236 h 9903"/>
                  <a:gd name="connsiteX2" fmla="*/ 8224 w 9929"/>
                  <a:gd name="connsiteY2" fmla="*/ 4230 h 9903"/>
                  <a:gd name="connsiteX3" fmla="*/ 9309 w 9929"/>
                  <a:gd name="connsiteY3" fmla="*/ 4971 h 9903"/>
                  <a:gd name="connsiteX4" fmla="*/ 9851 w 9929"/>
                  <a:gd name="connsiteY4" fmla="*/ 5313 h 9903"/>
                  <a:gd name="connsiteX5" fmla="*/ 9929 w 9929"/>
                  <a:gd name="connsiteY5" fmla="*/ 9159 h 9903"/>
                  <a:gd name="connsiteX6" fmla="*/ 8766 w 9929"/>
                  <a:gd name="connsiteY6" fmla="*/ 9843 h 9903"/>
                  <a:gd name="connsiteX7" fmla="*/ 6518 w 9929"/>
                  <a:gd name="connsiteY7" fmla="*/ 9558 h 9903"/>
                  <a:gd name="connsiteX8" fmla="*/ 6441 w 9929"/>
                  <a:gd name="connsiteY8" fmla="*/ 9529 h 9903"/>
                  <a:gd name="connsiteX9" fmla="*/ 4503 w 9929"/>
                  <a:gd name="connsiteY9" fmla="*/ 9871 h 9903"/>
                  <a:gd name="connsiteX10" fmla="*/ 2642 w 9929"/>
                  <a:gd name="connsiteY10" fmla="*/ 9330 h 9903"/>
                  <a:gd name="connsiteX11" fmla="*/ 2565 w 9929"/>
                  <a:gd name="connsiteY11" fmla="*/ 8817 h 9903"/>
                  <a:gd name="connsiteX12" fmla="*/ 2565 w 9929"/>
                  <a:gd name="connsiteY12" fmla="*/ 5341 h 9903"/>
                  <a:gd name="connsiteX13" fmla="*/ 1634 w 9929"/>
                  <a:gd name="connsiteY13" fmla="*/ 4971 h 9903"/>
                  <a:gd name="connsiteX14" fmla="*/ 7 w 9929"/>
                  <a:gd name="connsiteY14" fmla="*/ 4315 h 9903"/>
                  <a:gd name="connsiteX15" fmla="*/ 317 w 9929"/>
                  <a:gd name="connsiteY15" fmla="*/ 1751 h 9903"/>
                  <a:gd name="connsiteX16" fmla="*/ 394 w 9929"/>
                  <a:gd name="connsiteY16" fmla="*/ 1239 h 9903"/>
                  <a:gd name="connsiteX17" fmla="*/ 3262 w 9929"/>
                  <a:gd name="connsiteY17" fmla="*/ 13 h 9903"/>
                  <a:gd name="connsiteX18" fmla="*/ 4348 w 9929"/>
                  <a:gd name="connsiteY18" fmla="*/ 13 h 9903"/>
                  <a:gd name="connsiteX19" fmla="*/ 8611 w 9929"/>
                  <a:gd name="connsiteY19" fmla="*/ 13 h 9903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5517 w 10000"/>
                  <a:gd name="connsiteY8" fmla="*/ 9471 h 10000"/>
                  <a:gd name="connsiteX9" fmla="*/ 4535 w 10000"/>
                  <a:gd name="connsiteY9" fmla="*/ 9968 h 10000"/>
                  <a:gd name="connsiteX10" fmla="*/ 2661 w 10000"/>
                  <a:gd name="connsiteY10" fmla="*/ 9421 h 10000"/>
                  <a:gd name="connsiteX11" fmla="*/ 2583 w 10000"/>
                  <a:gd name="connsiteY11" fmla="*/ 8903 h 10000"/>
                  <a:gd name="connsiteX12" fmla="*/ 2583 w 10000"/>
                  <a:gd name="connsiteY12" fmla="*/ 5393 h 10000"/>
                  <a:gd name="connsiteX13" fmla="*/ 1646 w 10000"/>
                  <a:gd name="connsiteY13" fmla="*/ 5020 h 10000"/>
                  <a:gd name="connsiteX14" fmla="*/ 7 w 10000"/>
                  <a:gd name="connsiteY14" fmla="*/ 4357 h 10000"/>
                  <a:gd name="connsiteX15" fmla="*/ 319 w 10000"/>
                  <a:gd name="connsiteY15" fmla="*/ 1768 h 10000"/>
                  <a:gd name="connsiteX16" fmla="*/ 397 w 10000"/>
                  <a:gd name="connsiteY16" fmla="*/ 1251 h 10000"/>
                  <a:gd name="connsiteX17" fmla="*/ 3285 w 10000"/>
                  <a:gd name="connsiteY17" fmla="*/ 13 h 10000"/>
                  <a:gd name="connsiteX18" fmla="*/ 4379 w 10000"/>
                  <a:gd name="connsiteY18" fmla="*/ 13 h 10000"/>
                  <a:gd name="connsiteX19" fmla="*/ 8673 w 10000"/>
                  <a:gd name="connsiteY19" fmla="*/ 13 h 10000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4535 w 10000"/>
                  <a:gd name="connsiteY8" fmla="*/ 9968 h 10000"/>
                  <a:gd name="connsiteX9" fmla="*/ 2661 w 10000"/>
                  <a:gd name="connsiteY9" fmla="*/ 9421 h 10000"/>
                  <a:gd name="connsiteX10" fmla="*/ 2583 w 10000"/>
                  <a:gd name="connsiteY10" fmla="*/ 8903 h 10000"/>
                  <a:gd name="connsiteX11" fmla="*/ 2583 w 10000"/>
                  <a:gd name="connsiteY11" fmla="*/ 5393 h 10000"/>
                  <a:gd name="connsiteX12" fmla="*/ 1646 w 10000"/>
                  <a:gd name="connsiteY12" fmla="*/ 5020 h 10000"/>
                  <a:gd name="connsiteX13" fmla="*/ 7 w 10000"/>
                  <a:gd name="connsiteY13" fmla="*/ 4357 h 10000"/>
                  <a:gd name="connsiteX14" fmla="*/ 319 w 10000"/>
                  <a:gd name="connsiteY14" fmla="*/ 1768 h 10000"/>
                  <a:gd name="connsiteX15" fmla="*/ 397 w 10000"/>
                  <a:gd name="connsiteY15" fmla="*/ 1251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4"/>
                  <a:gd name="connsiteX1" fmla="*/ 8360 w 10000"/>
                  <a:gd name="connsiteY1" fmla="*/ 2258 h 9994"/>
                  <a:gd name="connsiteX2" fmla="*/ 8283 w 10000"/>
                  <a:gd name="connsiteY2" fmla="*/ 4271 h 9994"/>
                  <a:gd name="connsiteX3" fmla="*/ 9376 w 10000"/>
                  <a:gd name="connsiteY3" fmla="*/ 5020 h 9994"/>
                  <a:gd name="connsiteX4" fmla="*/ 9921 w 10000"/>
                  <a:gd name="connsiteY4" fmla="*/ 5365 h 9994"/>
                  <a:gd name="connsiteX5" fmla="*/ 10000 w 10000"/>
                  <a:gd name="connsiteY5" fmla="*/ 9249 h 9994"/>
                  <a:gd name="connsiteX6" fmla="*/ 8829 w 10000"/>
                  <a:gd name="connsiteY6" fmla="*/ 9939 h 9994"/>
                  <a:gd name="connsiteX7" fmla="*/ 6198 w 10000"/>
                  <a:gd name="connsiteY7" fmla="*/ 9620 h 9994"/>
                  <a:gd name="connsiteX8" fmla="*/ 4535 w 10000"/>
                  <a:gd name="connsiteY8" fmla="*/ 9968 h 9994"/>
                  <a:gd name="connsiteX9" fmla="*/ 2661 w 10000"/>
                  <a:gd name="connsiteY9" fmla="*/ 9421 h 9994"/>
                  <a:gd name="connsiteX10" fmla="*/ 2583 w 10000"/>
                  <a:gd name="connsiteY10" fmla="*/ 8903 h 9994"/>
                  <a:gd name="connsiteX11" fmla="*/ 2583 w 10000"/>
                  <a:gd name="connsiteY11" fmla="*/ 5393 h 9994"/>
                  <a:gd name="connsiteX12" fmla="*/ 1646 w 10000"/>
                  <a:gd name="connsiteY12" fmla="*/ 5020 h 9994"/>
                  <a:gd name="connsiteX13" fmla="*/ 7 w 10000"/>
                  <a:gd name="connsiteY13" fmla="*/ 4357 h 9994"/>
                  <a:gd name="connsiteX14" fmla="*/ 319 w 10000"/>
                  <a:gd name="connsiteY14" fmla="*/ 1768 h 9994"/>
                  <a:gd name="connsiteX15" fmla="*/ 397 w 10000"/>
                  <a:gd name="connsiteY15" fmla="*/ 1251 h 9994"/>
                  <a:gd name="connsiteX16" fmla="*/ 3285 w 10000"/>
                  <a:gd name="connsiteY16" fmla="*/ 13 h 9994"/>
                  <a:gd name="connsiteX17" fmla="*/ 4379 w 10000"/>
                  <a:gd name="connsiteY17" fmla="*/ 13 h 9994"/>
                  <a:gd name="connsiteX18" fmla="*/ 8673 w 10000"/>
                  <a:gd name="connsiteY18" fmla="*/ 13 h 9994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7"/>
                  <a:gd name="connsiteX1" fmla="*/ 8360 w 10000"/>
                  <a:gd name="connsiteY1" fmla="*/ 2259 h 9997"/>
                  <a:gd name="connsiteX2" fmla="*/ 8283 w 10000"/>
                  <a:gd name="connsiteY2" fmla="*/ 4274 h 9997"/>
                  <a:gd name="connsiteX3" fmla="*/ 9376 w 10000"/>
                  <a:gd name="connsiteY3" fmla="*/ 5023 h 9997"/>
                  <a:gd name="connsiteX4" fmla="*/ 9921 w 10000"/>
                  <a:gd name="connsiteY4" fmla="*/ 5368 h 9997"/>
                  <a:gd name="connsiteX5" fmla="*/ 10000 w 10000"/>
                  <a:gd name="connsiteY5" fmla="*/ 9255 h 9997"/>
                  <a:gd name="connsiteX6" fmla="*/ 8829 w 10000"/>
                  <a:gd name="connsiteY6" fmla="*/ 9945 h 9997"/>
                  <a:gd name="connsiteX7" fmla="*/ 6306 w 10000"/>
                  <a:gd name="connsiteY7" fmla="*/ 9610 h 9997"/>
                  <a:gd name="connsiteX8" fmla="*/ 4535 w 10000"/>
                  <a:gd name="connsiteY8" fmla="*/ 9974 h 9997"/>
                  <a:gd name="connsiteX9" fmla="*/ 2661 w 10000"/>
                  <a:gd name="connsiteY9" fmla="*/ 9427 h 9997"/>
                  <a:gd name="connsiteX10" fmla="*/ 2583 w 10000"/>
                  <a:gd name="connsiteY10" fmla="*/ 8908 h 9997"/>
                  <a:gd name="connsiteX11" fmla="*/ 2583 w 10000"/>
                  <a:gd name="connsiteY11" fmla="*/ 5396 h 9997"/>
                  <a:gd name="connsiteX12" fmla="*/ 1646 w 10000"/>
                  <a:gd name="connsiteY12" fmla="*/ 5023 h 9997"/>
                  <a:gd name="connsiteX13" fmla="*/ 7 w 10000"/>
                  <a:gd name="connsiteY13" fmla="*/ 4360 h 9997"/>
                  <a:gd name="connsiteX14" fmla="*/ 319 w 10000"/>
                  <a:gd name="connsiteY14" fmla="*/ 1769 h 9997"/>
                  <a:gd name="connsiteX15" fmla="*/ 397 w 10000"/>
                  <a:gd name="connsiteY15" fmla="*/ 1252 h 9997"/>
                  <a:gd name="connsiteX16" fmla="*/ 3285 w 10000"/>
                  <a:gd name="connsiteY16" fmla="*/ 13 h 9997"/>
                  <a:gd name="connsiteX17" fmla="*/ 4379 w 10000"/>
                  <a:gd name="connsiteY17" fmla="*/ 13 h 9997"/>
                  <a:gd name="connsiteX18" fmla="*/ 8673 w 10000"/>
                  <a:gd name="connsiteY18" fmla="*/ 13 h 9997"/>
                  <a:gd name="connsiteX0" fmla="*/ 8673 w 10000"/>
                  <a:gd name="connsiteY0" fmla="*/ 13 h 10000"/>
                  <a:gd name="connsiteX1" fmla="*/ 8360 w 10000"/>
                  <a:gd name="connsiteY1" fmla="*/ 2260 h 10000"/>
                  <a:gd name="connsiteX2" fmla="*/ 8283 w 10000"/>
                  <a:gd name="connsiteY2" fmla="*/ 4275 h 10000"/>
                  <a:gd name="connsiteX3" fmla="*/ 9376 w 10000"/>
                  <a:gd name="connsiteY3" fmla="*/ 5025 h 10000"/>
                  <a:gd name="connsiteX4" fmla="*/ 9921 w 10000"/>
                  <a:gd name="connsiteY4" fmla="*/ 5370 h 10000"/>
                  <a:gd name="connsiteX5" fmla="*/ 10000 w 10000"/>
                  <a:gd name="connsiteY5" fmla="*/ 9258 h 10000"/>
                  <a:gd name="connsiteX6" fmla="*/ 8829 w 10000"/>
                  <a:gd name="connsiteY6" fmla="*/ 9948 h 10000"/>
                  <a:gd name="connsiteX7" fmla="*/ 6306 w 10000"/>
                  <a:gd name="connsiteY7" fmla="*/ 9613 h 10000"/>
                  <a:gd name="connsiteX8" fmla="*/ 4535 w 10000"/>
                  <a:gd name="connsiteY8" fmla="*/ 9977 h 10000"/>
                  <a:gd name="connsiteX9" fmla="*/ 2661 w 10000"/>
                  <a:gd name="connsiteY9" fmla="*/ 9430 h 10000"/>
                  <a:gd name="connsiteX10" fmla="*/ 2583 w 10000"/>
                  <a:gd name="connsiteY10" fmla="*/ 8911 h 10000"/>
                  <a:gd name="connsiteX11" fmla="*/ 2583 w 10000"/>
                  <a:gd name="connsiteY11" fmla="*/ 5398 h 10000"/>
                  <a:gd name="connsiteX12" fmla="*/ 1646 w 10000"/>
                  <a:gd name="connsiteY12" fmla="*/ 5025 h 10000"/>
                  <a:gd name="connsiteX13" fmla="*/ 7 w 10000"/>
                  <a:gd name="connsiteY13" fmla="*/ 4361 h 10000"/>
                  <a:gd name="connsiteX14" fmla="*/ 319 w 10000"/>
                  <a:gd name="connsiteY14" fmla="*/ 1770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000" h="10000">
                    <a:moveTo>
                      <a:pt x="8673" y="13"/>
                    </a:moveTo>
                    <a:cubicBezTo>
                      <a:pt x="8516" y="791"/>
                      <a:pt x="8360" y="1539"/>
                      <a:pt x="8360" y="2260"/>
                    </a:cubicBezTo>
                    <a:cubicBezTo>
                      <a:pt x="8283" y="2922"/>
                      <a:pt x="8283" y="3613"/>
                      <a:pt x="8283" y="4275"/>
                    </a:cubicBezTo>
                    <a:cubicBezTo>
                      <a:pt x="8204" y="4621"/>
                      <a:pt x="8673" y="4822"/>
                      <a:pt x="9376" y="5025"/>
                    </a:cubicBezTo>
                    <a:cubicBezTo>
                      <a:pt x="9688" y="5111"/>
                      <a:pt x="9921" y="5255"/>
                      <a:pt x="9921" y="5370"/>
                    </a:cubicBezTo>
                    <a:cubicBezTo>
                      <a:pt x="10000" y="6666"/>
                      <a:pt x="10000" y="7961"/>
                      <a:pt x="10000" y="9258"/>
                    </a:cubicBezTo>
                    <a:cubicBezTo>
                      <a:pt x="10000" y="9603"/>
                      <a:pt x="9609" y="9833"/>
                      <a:pt x="8829" y="9948"/>
                    </a:cubicBezTo>
                    <a:cubicBezTo>
                      <a:pt x="7970" y="10092"/>
                      <a:pt x="7009" y="9929"/>
                      <a:pt x="6306" y="9613"/>
                    </a:cubicBezTo>
                    <a:cubicBezTo>
                      <a:pt x="5655" y="9935"/>
                      <a:pt x="5251" y="9992"/>
                      <a:pt x="4535" y="9977"/>
                    </a:cubicBezTo>
                    <a:cubicBezTo>
                      <a:pt x="3800" y="10042"/>
                      <a:pt x="2817" y="9804"/>
                      <a:pt x="2661" y="9430"/>
                    </a:cubicBezTo>
                    <a:cubicBezTo>
                      <a:pt x="2583" y="9258"/>
                      <a:pt x="2583" y="9084"/>
                      <a:pt x="2583" y="8911"/>
                    </a:cubicBezTo>
                    <a:lnTo>
                      <a:pt x="2583" y="5398"/>
                    </a:lnTo>
                    <a:cubicBezTo>
                      <a:pt x="2583" y="5140"/>
                      <a:pt x="2505" y="4994"/>
                      <a:pt x="1646" y="5025"/>
                    </a:cubicBezTo>
                    <a:cubicBezTo>
                      <a:pt x="553" y="5082"/>
                      <a:pt x="-72" y="4851"/>
                      <a:pt x="7" y="4361"/>
                    </a:cubicBezTo>
                    <a:cubicBezTo>
                      <a:pt x="85" y="3498"/>
                      <a:pt x="241" y="2635"/>
                      <a:pt x="319" y="1770"/>
                    </a:cubicBezTo>
                    <a:cubicBezTo>
                      <a:pt x="397" y="1596"/>
                      <a:pt x="397" y="1425"/>
                      <a:pt x="397" y="1252"/>
                    </a:cubicBezTo>
                    <a:cubicBezTo>
                      <a:pt x="475" y="560"/>
                      <a:pt x="1490" y="158"/>
                      <a:pt x="3285" y="13"/>
                    </a:cubicBezTo>
                    <a:lnTo>
                      <a:pt x="4379" y="13"/>
                    </a:lnTo>
                    <a:cubicBezTo>
                      <a:pt x="5862" y="-15"/>
                      <a:pt x="7268" y="13"/>
                      <a:pt x="86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8">
                <a:extLst>
                  <a:ext uri="{FF2B5EF4-FFF2-40B4-BE49-F238E27FC236}">
                    <a16:creationId xmlns:a16="http://schemas.microsoft.com/office/drawing/2014/main" id="{8BEC8D7A-28A0-4D86-9E22-406196967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1502" y="2602151"/>
                <a:ext cx="478169" cy="478169"/>
              </a:xfrm>
              <a:custGeom>
                <a:avLst/>
                <a:gdLst>
                  <a:gd name="T0" fmla="*/ 42 w 83"/>
                  <a:gd name="T1" fmla="*/ 0 h 83"/>
                  <a:gd name="T2" fmla="*/ 83 w 83"/>
                  <a:gd name="T3" fmla="*/ 41 h 83"/>
                  <a:gd name="T4" fmla="*/ 42 w 83"/>
                  <a:gd name="T5" fmla="*/ 83 h 83"/>
                  <a:gd name="T6" fmla="*/ 0 w 83"/>
                  <a:gd name="T7" fmla="*/ 41 h 83"/>
                  <a:gd name="T8" fmla="*/ 42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2" y="0"/>
                    </a:moveTo>
                    <a:cubicBezTo>
                      <a:pt x="65" y="0"/>
                      <a:pt x="82" y="17"/>
                      <a:pt x="83" y="41"/>
                    </a:cubicBezTo>
                    <a:cubicBezTo>
                      <a:pt x="83" y="65"/>
                      <a:pt x="66" y="82"/>
                      <a:pt x="42" y="83"/>
                    </a:cubicBezTo>
                    <a:cubicBezTo>
                      <a:pt x="17" y="83"/>
                      <a:pt x="0" y="65"/>
                      <a:pt x="0" y="41"/>
                    </a:cubicBezTo>
                    <a:cubicBezTo>
                      <a:pt x="0" y="17"/>
                      <a:pt x="18" y="0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AFE616F-920F-40AA-80D1-163217F85BB4}"/>
              </a:ext>
            </a:extLst>
          </p:cNvPr>
          <p:cNvGrpSpPr/>
          <p:nvPr/>
        </p:nvGrpSpPr>
        <p:grpSpPr>
          <a:xfrm flipH="1">
            <a:off x="6533278" y="2300026"/>
            <a:ext cx="2794847" cy="2518489"/>
            <a:chOff x="2843029" y="2549413"/>
            <a:chExt cx="2794847" cy="2518489"/>
          </a:xfrm>
          <a:solidFill>
            <a:schemeClr val="tx1"/>
          </a:solidFill>
        </p:grpSpPr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E545D8B4-A171-40E2-92D7-573C7DE3A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551" y="3067836"/>
              <a:ext cx="736325" cy="2000066"/>
            </a:xfrm>
            <a:custGeom>
              <a:avLst/>
              <a:gdLst>
                <a:gd name="T0" fmla="*/ 112 w 129"/>
                <a:gd name="T1" fmla="*/ 1 h 351"/>
                <a:gd name="T2" fmla="*/ 108 w 129"/>
                <a:gd name="T3" fmla="*/ 79 h 351"/>
                <a:gd name="T4" fmla="*/ 107 w 129"/>
                <a:gd name="T5" fmla="*/ 149 h 351"/>
                <a:gd name="T6" fmla="*/ 121 w 129"/>
                <a:gd name="T7" fmla="*/ 175 h 351"/>
                <a:gd name="T8" fmla="*/ 128 w 129"/>
                <a:gd name="T9" fmla="*/ 187 h 351"/>
                <a:gd name="T10" fmla="*/ 129 w 129"/>
                <a:gd name="T11" fmla="*/ 322 h 351"/>
                <a:gd name="T12" fmla="*/ 114 w 129"/>
                <a:gd name="T13" fmla="*/ 346 h 351"/>
                <a:gd name="T14" fmla="*/ 85 w 129"/>
                <a:gd name="T15" fmla="*/ 336 h 351"/>
                <a:gd name="T16" fmla="*/ 84 w 129"/>
                <a:gd name="T17" fmla="*/ 335 h 351"/>
                <a:gd name="T18" fmla="*/ 59 w 129"/>
                <a:gd name="T19" fmla="*/ 347 h 351"/>
                <a:gd name="T20" fmla="*/ 35 w 129"/>
                <a:gd name="T21" fmla="*/ 328 h 351"/>
                <a:gd name="T22" fmla="*/ 34 w 129"/>
                <a:gd name="T23" fmla="*/ 310 h 351"/>
                <a:gd name="T24" fmla="*/ 34 w 129"/>
                <a:gd name="T25" fmla="*/ 188 h 351"/>
                <a:gd name="T26" fmla="*/ 22 w 129"/>
                <a:gd name="T27" fmla="*/ 175 h 351"/>
                <a:gd name="T28" fmla="*/ 1 w 129"/>
                <a:gd name="T29" fmla="*/ 152 h 351"/>
                <a:gd name="T30" fmla="*/ 5 w 129"/>
                <a:gd name="T31" fmla="*/ 62 h 351"/>
                <a:gd name="T32" fmla="*/ 6 w 129"/>
                <a:gd name="T33" fmla="*/ 44 h 351"/>
                <a:gd name="T34" fmla="*/ 43 w 129"/>
                <a:gd name="T35" fmla="*/ 1 h 351"/>
                <a:gd name="T36" fmla="*/ 57 w 129"/>
                <a:gd name="T37" fmla="*/ 1 h 351"/>
                <a:gd name="T38" fmla="*/ 112 w 129"/>
                <a:gd name="T39" fmla="*/ 1 h 351"/>
                <a:gd name="connsiteX0" fmla="*/ 8611 w 9929"/>
                <a:gd name="connsiteY0" fmla="*/ 13 h 9903"/>
                <a:gd name="connsiteX1" fmla="*/ 8301 w 9929"/>
                <a:gd name="connsiteY1" fmla="*/ 2236 h 9903"/>
                <a:gd name="connsiteX2" fmla="*/ 8224 w 9929"/>
                <a:gd name="connsiteY2" fmla="*/ 4230 h 9903"/>
                <a:gd name="connsiteX3" fmla="*/ 9309 w 9929"/>
                <a:gd name="connsiteY3" fmla="*/ 4971 h 9903"/>
                <a:gd name="connsiteX4" fmla="*/ 9851 w 9929"/>
                <a:gd name="connsiteY4" fmla="*/ 5313 h 9903"/>
                <a:gd name="connsiteX5" fmla="*/ 9929 w 9929"/>
                <a:gd name="connsiteY5" fmla="*/ 9159 h 9903"/>
                <a:gd name="connsiteX6" fmla="*/ 8766 w 9929"/>
                <a:gd name="connsiteY6" fmla="*/ 9843 h 9903"/>
                <a:gd name="connsiteX7" fmla="*/ 6518 w 9929"/>
                <a:gd name="connsiteY7" fmla="*/ 9558 h 9903"/>
                <a:gd name="connsiteX8" fmla="*/ 6441 w 9929"/>
                <a:gd name="connsiteY8" fmla="*/ 9529 h 9903"/>
                <a:gd name="connsiteX9" fmla="*/ 4503 w 9929"/>
                <a:gd name="connsiteY9" fmla="*/ 9871 h 9903"/>
                <a:gd name="connsiteX10" fmla="*/ 2642 w 9929"/>
                <a:gd name="connsiteY10" fmla="*/ 9330 h 9903"/>
                <a:gd name="connsiteX11" fmla="*/ 2565 w 9929"/>
                <a:gd name="connsiteY11" fmla="*/ 8817 h 9903"/>
                <a:gd name="connsiteX12" fmla="*/ 2565 w 9929"/>
                <a:gd name="connsiteY12" fmla="*/ 5341 h 9903"/>
                <a:gd name="connsiteX13" fmla="*/ 1634 w 9929"/>
                <a:gd name="connsiteY13" fmla="*/ 4971 h 9903"/>
                <a:gd name="connsiteX14" fmla="*/ 7 w 9929"/>
                <a:gd name="connsiteY14" fmla="*/ 4315 h 9903"/>
                <a:gd name="connsiteX15" fmla="*/ 317 w 9929"/>
                <a:gd name="connsiteY15" fmla="*/ 1751 h 9903"/>
                <a:gd name="connsiteX16" fmla="*/ 394 w 9929"/>
                <a:gd name="connsiteY16" fmla="*/ 1239 h 9903"/>
                <a:gd name="connsiteX17" fmla="*/ 3262 w 9929"/>
                <a:gd name="connsiteY17" fmla="*/ 13 h 9903"/>
                <a:gd name="connsiteX18" fmla="*/ 4348 w 9929"/>
                <a:gd name="connsiteY18" fmla="*/ 13 h 9903"/>
                <a:gd name="connsiteX19" fmla="*/ 8611 w 9929"/>
                <a:gd name="connsiteY19" fmla="*/ 13 h 9903"/>
                <a:gd name="connsiteX0" fmla="*/ 8673 w 10000"/>
                <a:gd name="connsiteY0" fmla="*/ 13 h 10000"/>
                <a:gd name="connsiteX1" fmla="*/ 8360 w 10000"/>
                <a:gd name="connsiteY1" fmla="*/ 2258 h 10000"/>
                <a:gd name="connsiteX2" fmla="*/ 8283 w 10000"/>
                <a:gd name="connsiteY2" fmla="*/ 4271 h 10000"/>
                <a:gd name="connsiteX3" fmla="*/ 9376 w 10000"/>
                <a:gd name="connsiteY3" fmla="*/ 5020 h 10000"/>
                <a:gd name="connsiteX4" fmla="*/ 9921 w 10000"/>
                <a:gd name="connsiteY4" fmla="*/ 5365 h 10000"/>
                <a:gd name="connsiteX5" fmla="*/ 10000 w 10000"/>
                <a:gd name="connsiteY5" fmla="*/ 9249 h 10000"/>
                <a:gd name="connsiteX6" fmla="*/ 8829 w 10000"/>
                <a:gd name="connsiteY6" fmla="*/ 9939 h 10000"/>
                <a:gd name="connsiteX7" fmla="*/ 6565 w 10000"/>
                <a:gd name="connsiteY7" fmla="*/ 9652 h 10000"/>
                <a:gd name="connsiteX8" fmla="*/ 5517 w 10000"/>
                <a:gd name="connsiteY8" fmla="*/ 9471 h 10000"/>
                <a:gd name="connsiteX9" fmla="*/ 4535 w 10000"/>
                <a:gd name="connsiteY9" fmla="*/ 9968 h 10000"/>
                <a:gd name="connsiteX10" fmla="*/ 2661 w 10000"/>
                <a:gd name="connsiteY10" fmla="*/ 9421 h 10000"/>
                <a:gd name="connsiteX11" fmla="*/ 2583 w 10000"/>
                <a:gd name="connsiteY11" fmla="*/ 8903 h 10000"/>
                <a:gd name="connsiteX12" fmla="*/ 2583 w 10000"/>
                <a:gd name="connsiteY12" fmla="*/ 5393 h 10000"/>
                <a:gd name="connsiteX13" fmla="*/ 1646 w 10000"/>
                <a:gd name="connsiteY13" fmla="*/ 5020 h 10000"/>
                <a:gd name="connsiteX14" fmla="*/ 7 w 10000"/>
                <a:gd name="connsiteY14" fmla="*/ 4357 h 10000"/>
                <a:gd name="connsiteX15" fmla="*/ 319 w 10000"/>
                <a:gd name="connsiteY15" fmla="*/ 1768 h 10000"/>
                <a:gd name="connsiteX16" fmla="*/ 397 w 10000"/>
                <a:gd name="connsiteY16" fmla="*/ 1251 h 10000"/>
                <a:gd name="connsiteX17" fmla="*/ 3285 w 10000"/>
                <a:gd name="connsiteY17" fmla="*/ 13 h 10000"/>
                <a:gd name="connsiteX18" fmla="*/ 4379 w 10000"/>
                <a:gd name="connsiteY18" fmla="*/ 13 h 10000"/>
                <a:gd name="connsiteX19" fmla="*/ 8673 w 10000"/>
                <a:gd name="connsiteY19" fmla="*/ 13 h 10000"/>
                <a:gd name="connsiteX0" fmla="*/ 8673 w 10000"/>
                <a:gd name="connsiteY0" fmla="*/ 13 h 10000"/>
                <a:gd name="connsiteX1" fmla="*/ 8360 w 10000"/>
                <a:gd name="connsiteY1" fmla="*/ 2258 h 10000"/>
                <a:gd name="connsiteX2" fmla="*/ 8283 w 10000"/>
                <a:gd name="connsiteY2" fmla="*/ 4271 h 10000"/>
                <a:gd name="connsiteX3" fmla="*/ 9376 w 10000"/>
                <a:gd name="connsiteY3" fmla="*/ 5020 h 10000"/>
                <a:gd name="connsiteX4" fmla="*/ 9921 w 10000"/>
                <a:gd name="connsiteY4" fmla="*/ 5365 h 10000"/>
                <a:gd name="connsiteX5" fmla="*/ 10000 w 10000"/>
                <a:gd name="connsiteY5" fmla="*/ 9249 h 10000"/>
                <a:gd name="connsiteX6" fmla="*/ 8829 w 10000"/>
                <a:gd name="connsiteY6" fmla="*/ 9939 h 10000"/>
                <a:gd name="connsiteX7" fmla="*/ 6565 w 10000"/>
                <a:gd name="connsiteY7" fmla="*/ 9652 h 10000"/>
                <a:gd name="connsiteX8" fmla="*/ 4535 w 10000"/>
                <a:gd name="connsiteY8" fmla="*/ 9968 h 10000"/>
                <a:gd name="connsiteX9" fmla="*/ 2661 w 10000"/>
                <a:gd name="connsiteY9" fmla="*/ 9421 h 10000"/>
                <a:gd name="connsiteX10" fmla="*/ 2583 w 10000"/>
                <a:gd name="connsiteY10" fmla="*/ 8903 h 10000"/>
                <a:gd name="connsiteX11" fmla="*/ 2583 w 10000"/>
                <a:gd name="connsiteY11" fmla="*/ 5393 h 10000"/>
                <a:gd name="connsiteX12" fmla="*/ 1646 w 10000"/>
                <a:gd name="connsiteY12" fmla="*/ 5020 h 10000"/>
                <a:gd name="connsiteX13" fmla="*/ 7 w 10000"/>
                <a:gd name="connsiteY13" fmla="*/ 4357 h 10000"/>
                <a:gd name="connsiteX14" fmla="*/ 319 w 10000"/>
                <a:gd name="connsiteY14" fmla="*/ 1768 h 10000"/>
                <a:gd name="connsiteX15" fmla="*/ 397 w 10000"/>
                <a:gd name="connsiteY15" fmla="*/ 1251 h 10000"/>
                <a:gd name="connsiteX16" fmla="*/ 3285 w 10000"/>
                <a:gd name="connsiteY16" fmla="*/ 13 h 10000"/>
                <a:gd name="connsiteX17" fmla="*/ 4379 w 10000"/>
                <a:gd name="connsiteY17" fmla="*/ 13 h 10000"/>
                <a:gd name="connsiteX18" fmla="*/ 8673 w 10000"/>
                <a:gd name="connsiteY18" fmla="*/ 13 h 10000"/>
                <a:gd name="connsiteX0" fmla="*/ 8673 w 10000"/>
                <a:gd name="connsiteY0" fmla="*/ 13 h 9994"/>
                <a:gd name="connsiteX1" fmla="*/ 8360 w 10000"/>
                <a:gd name="connsiteY1" fmla="*/ 2258 h 9994"/>
                <a:gd name="connsiteX2" fmla="*/ 8283 w 10000"/>
                <a:gd name="connsiteY2" fmla="*/ 4271 h 9994"/>
                <a:gd name="connsiteX3" fmla="*/ 9376 w 10000"/>
                <a:gd name="connsiteY3" fmla="*/ 5020 h 9994"/>
                <a:gd name="connsiteX4" fmla="*/ 9921 w 10000"/>
                <a:gd name="connsiteY4" fmla="*/ 5365 h 9994"/>
                <a:gd name="connsiteX5" fmla="*/ 10000 w 10000"/>
                <a:gd name="connsiteY5" fmla="*/ 9249 h 9994"/>
                <a:gd name="connsiteX6" fmla="*/ 8829 w 10000"/>
                <a:gd name="connsiteY6" fmla="*/ 9939 h 9994"/>
                <a:gd name="connsiteX7" fmla="*/ 6198 w 10000"/>
                <a:gd name="connsiteY7" fmla="*/ 9620 h 9994"/>
                <a:gd name="connsiteX8" fmla="*/ 4535 w 10000"/>
                <a:gd name="connsiteY8" fmla="*/ 9968 h 9994"/>
                <a:gd name="connsiteX9" fmla="*/ 2661 w 10000"/>
                <a:gd name="connsiteY9" fmla="*/ 9421 h 9994"/>
                <a:gd name="connsiteX10" fmla="*/ 2583 w 10000"/>
                <a:gd name="connsiteY10" fmla="*/ 8903 h 9994"/>
                <a:gd name="connsiteX11" fmla="*/ 2583 w 10000"/>
                <a:gd name="connsiteY11" fmla="*/ 5393 h 9994"/>
                <a:gd name="connsiteX12" fmla="*/ 1646 w 10000"/>
                <a:gd name="connsiteY12" fmla="*/ 5020 h 9994"/>
                <a:gd name="connsiteX13" fmla="*/ 7 w 10000"/>
                <a:gd name="connsiteY13" fmla="*/ 4357 h 9994"/>
                <a:gd name="connsiteX14" fmla="*/ 319 w 10000"/>
                <a:gd name="connsiteY14" fmla="*/ 1768 h 9994"/>
                <a:gd name="connsiteX15" fmla="*/ 397 w 10000"/>
                <a:gd name="connsiteY15" fmla="*/ 1251 h 9994"/>
                <a:gd name="connsiteX16" fmla="*/ 3285 w 10000"/>
                <a:gd name="connsiteY16" fmla="*/ 13 h 9994"/>
                <a:gd name="connsiteX17" fmla="*/ 4379 w 10000"/>
                <a:gd name="connsiteY17" fmla="*/ 13 h 9994"/>
                <a:gd name="connsiteX18" fmla="*/ 8673 w 10000"/>
                <a:gd name="connsiteY18" fmla="*/ 13 h 9994"/>
                <a:gd name="connsiteX0" fmla="*/ 8673 w 10000"/>
                <a:gd name="connsiteY0" fmla="*/ 13 h 10000"/>
                <a:gd name="connsiteX1" fmla="*/ 8360 w 10000"/>
                <a:gd name="connsiteY1" fmla="*/ 2259 h 10000"/>
                <a:gd name="connsiteX2" fmla="*/ 8283 w 10000"/>
                <a:gd name="connsiteY2" fmla="*/ 4274 h 10000"/>
                <a:gd name="connsiteX3" fmla="*/ 9376 w 10000"/>
                <a:gd name="connsiteY3" fmla="*/ 5023 h 10000"/>
                <a:gd name="connsiteX4" fmla="*/ 9921 w 10000"/>
                <a:gd name="connsiteY4" fmla="*/ 5368 h 10000"/>
                <a:gd name="connsiteX5" fmla="*/ 10000 w 10000"/>
                <a:gd name="connsiteY5" fmla="*/ 9255 h 10000"/>
                <a:gd name="connsiteX6" fmla="*/ 8829 w 10000"/>
                <a:gd name="connsiteY6" fmla="*/ 9945 h 10000"/>
                <a:gd name="connsiteX7" fmla="*/ 6198 w 10000"/>
                <a:gd name="connsiteY7" fmla="*/ 9626 h 10000"/>
                <a:gd name="connsiteX8" fmla="*/ 4535 w 10000"/>
                <a:gd name="connsiteY8" fmla="*/ 9974 h 10000"/>
                <a:gd name="connsiteX9" fmla="*/ 2661 w 10000"/>
                <a:gd name="connsiteY9" fmla="*/ 9427 h 10000"/>
                <a:gd name="connsiteX10" fmla="*/ 2583 w 10000"/>
                <a:gd name="connsiteY10" fmla="*/ 8908 h 10000"/>
                <a:gd name="connsiteX11" fmla="*/ 2583 w 10000"/>
                <a:gd name="connsiteY11" fmla="*/ 5396 h 10000"/>
                <a:gd name="connsiteX12" fmla="*/ 1646 w 10000"/>
                <a:gd name="connsiteY12" fmla="*/ 5023 h 10000"/>
                <a:gd name="connsiteX13" fmla="*/ 7 w 10000"/>
                <a:gd name="connsiteY13" fmla="*/ 4360 h 10000"/>
                <a:gd name="connsiteX14" fmla="*/ 319 w 10000"/>
                <a:gd name="connsiteY14" fmla="*/ 1769 h 10000"/>
                <a:gd name="connsiteX15" fmla="*/ 397 w 10000"/>
                <a:gd name="connsiteY15" fmla="*/ 1252 h 10000"/>
                <a:gd name="connsiteX16" fmla="*/ 3285 w 10000"/>
                <a:gd name="connsiteY16" fmla="*/ 13 h 10000"/>
                <a:gd name="connsiteX17" fmla="*/ 4379 w 10000"/>
                <a:gd name="connsiteY17" fmla="*/ 13 h 10000"/>
                <a:gd name="connsiteX18" fmla="*/ 8673 w 10000"/>
                <a:gd name="connsiteY18" fmla="*/ 13 h 10000"/>
                <a:gd name="connsiteX0" fmla="*/ 8673 w 10000"/>
                <a:gd name="connsiteY0" fmla="*/ 13 h 10000"/>
                <a:gd name="connsiteX1" fmla="*/ 8360 w 10000"/>
                <a:gd name="connsiteY1" fmla="*/ 2259 h 10000"/>
                <a:gd name="connsiteX2" fmla="*/ 8283 w 10000"/>
                <a:gd name="connsiteY2" fmla="*/ 4274 h 10000"/>
                <a:gd name="connsiteX3" fmla="*/ 9376 w 10000"/>
                <a:gd name="connsiteY3" fmla="*/ 5023 h 10000"/>
                <a:gd name="connsiteX4" fmla="*/ 9921 w 10000"/>
                <a:gd name="connsiteY4" fmla="*/ 5368 h 10000"/>
                <a:gd name="connsiteX5" fmla="*/ 10000 w 10000"/>
                <a:gd name="connsiteY5" fmla="*/ 9255 h 10000"/>
                <a:gd name="connsiteX6" fmla="*/ 8829 w 10000"/>
                <a:gd name="connsiteY6" fmla="*/ 9945 h 10000"/>
                <a:gd name="connsiteX7" fmla="*/ 6198 w 10000"/>
                <a:gd name="connsiteY7" fmla="*/ 9626 h 10000"/>
                <a:gd name="connsiteX8" fmla="*/ 4535 w 10000"/>
                <a:gd name="connsiteY8" fmla="*/ 9974 h 10000"/>
                <a:gd name="connsiteX9" fmla="*/ 2661 w 10000"/>
                <a:gd name="connsiteY9" fmla="*/ 9427 h 10000"/>
                <a:gd name="connsiteX10" fmla="*/ 2583 w 10000"/>
                <a:gd name="connsiteY10" fmla="*/ 8908 h 10000"/>
                <a:gd name="connsiteX11" fmla="*/ 2583 w 10000"/>
                <a:gd name="connsiteY11" fmla="*/ 5396 h 10000"/>
                <a:gd name="connsiteX12" fmla="*/ 1646 w 10000"/>
                <a:gd name="connsiteY12" fmla="*/ 5023 h 10000"/>
                <a:gd name="connsiteX13" fmla="*/ 7 w 10000"/>
                <a:gd name="connsiteY13" fmla="*/ 4360 h 10000"/>
                <a:gd name="connsiteX14" fmla="*/ 319 w 10000"/>
                <a:gd name="connsiteY14" fmla="*/ 1769 h 10000"/>
                <a:gd name="connsiteX15" fmla="*/ 397 w 10000"/>
                <a:gd name="connsiteY15" fmla="*/ 1252 h 10000"/>
                <a:gd name="connsiteX16" fmla="*/ 3285 w 10000"/>
                <a:gd name="connsiteY16" fmla="*/ 13 h 10000"/>
                <a:gd name="connsiteX17" fmla="*/ 4379 w 10000"/>
                <a:gd name="connsiteY17" fmla="*/ 13 h 10000"/>
                <a:gd name="connsiteX18" fmla="*/ 8673 w 10000"/>
                <a:gd name="connsiteY18" fmla="*/ 13 h 10000"/>
                <a:gd name="connsiteX0" fmla="*/ 8673 w 10000"/>
                <a:gd name="connsiteY0" fmla="*/ 13 h 10000"/>
                <a:gd name="connsiteX1" fmla="*/ 8360 w 10000"/>
                <a:gd name="connsiteY1" fmla="*/ 2259 h 10000"/>
                <a:gd name="connsiteX2" fmla="*/ 8283 w 10000"/>
                <a:gd name="connsiteY2" fmla="*/ 4274 h 10000"/>
                <a:gd name="connsiteX3" fmla="*/ 9376 w 10000"/>
                <a:gd name="connsiteY3" fmla="*/ 5023 h 10000"/>
                <a:gd name="connsiteX4" fmla="*/ 9921 w 10000"/>
                <a:gd name="connsiteY4" fmla="*/ 5368 h 10000"/>
                <a:gd name="connsiteX5" fmla="*/ 10000 w 10000"/>
                <a:gd name="connsiteY5" fmla="*/ 9255 h 10000"/>
                <a:gd name="connsiteX6" fmla="*/ 8829 w 10000"/>
                <a:gd name="connsiteY6" fmla="*/ 9945 h 10000"/>
                <a:gd name="connsiteX7" fmla="*/ 6198 w 10000"/>
                <a:gd name="connsiteY7" fmla="*/ 9626 h 10000"/>
                <a:gd name="connsiteX8" fmla="*/ 4535 w 10000"/>
                <a:gd name="connsiteY8" fmla="*/ 9974 h 10000"/>
                <a:gd name="connsiteX9" fmla="*/ 2661 w 10000"/>
                <a:gd name="connsiteY9" fmla="*/ 9427 h 10000"/>
                <a:gd name="connsiteX10" fmla="*/ 2583 w 10000"/>
                <a:gd name="connsiteY10" fmla="*/ 8908 h 10000"/>
                <a:gd name="connsiteX11" fmla="*/ 2583 w 10000"/>
                <a:gd name="connsiteY11" fmla="*/ 5396 h 10000"/>
                <a:gd name="connsiteX12" fmla="*/ 1646 w 10000"/>
                <a:gd name="connsiteY12" fmla="*/ 5023 h 10000"/>
                <a:gd name="connsiteX13" fmla="*/ 7 w 10000"/>
                <a:gd name="connsiteY13" fmla="*/ 4360 h 10000"/>
                <a:gd name="connsiteX14" fmla="*/ 319 w 10000"/>
                <a:gd name="connsiteY14" fmla="*/ 1769 h 10000"/>
                <a:gd name="connsiteX15" fmla="*/ 397 w 10000"/>
                <a:gd name="connsiteY15" fmla="*/ 1252 h 10000"/>
                <a:gd name="connsiteX16" fmla="*/ 3285 w 10000"/>
                <a:gd name="connsiteY16" fmla="*/ 13 h 10000"/>
                <a:gd name="connsiteX17" fmla="*/ 4379 w 10000"/>
                <a:gd name="connsiteY17" fmla="*/ 13 h 10000"/>
                <a:gd name="connsiteX18" fmla="*/ 8673 w 10000"/>
                <a:gd name="connsiteY18" fmla="*/ 13 h 10000"/>
                <a:gd name="connsiteX0" fmla="*/ 8673 w 10000"/>
                <a:gd name="connsiteY0" fmla="*/ 13 h 9997"/>
                <a:gd name="connsiteX1" fmla="*/ 8360 w 10000"/>
                <a:gd name="connsiteY1" fmla="*/ 2259 h 9997"/>
                <a:gd name="connsiteX2" fmla="*/ 8283 w 10000"/>
                <a:gd name="connsiteY2" fmla="*/ 4274 h 9997"/>
                <a:gd name="connsiteX3" fmla="*/ 9376 w 10000"/>
                <a:gd name="connsiteY3" fmla="*/ 5023 h 9997"/>
                <a:gd name="connsiteX4" fmla="*/ 9921 w 10000"/>
                <a:gd name="connsiteY4" fmla="*/ 5368 h 9997"/>
                <a:gd name="connsiteX5" fmla="*/ 10000 w 10000"/>
                <a:gd name="connsiteY5" fmla="*/ 9255 h 9997"/>
                <a:gd name="connsiteX6" fmla="*/ 8829 w 10000"/>
                <a:gd name="connsiteY6" fmla="*/ 9945 h 9997"/>
                <a:gd name="connsiteX7" fmla="*/ 6306 w 10000"/>
                <a:gd name="connsiteY7" fmla="*/ 9610 h 9997"/>
                <a:gd name="connsiteX8" fmla="*/ 4535 w 10000"/>
                <a:gd name="connsiteY8" fmla="*/ 9974 h 9997"/>
                <a:gd name="connsiteX9" fmla="*/ 2661 w 10000"/>
                <a:gd name="connsiteY9" fmla="*/ 9427 h 9997"/>
                <a:gd name="connsiteX10" fmla="*/ 2583 w 10000"/>
                <a:gd name="connsiteY10" fmla="*/ 8908 h 9997"/>
                <a:gd name="connsiteX11" fmla="*/ 2583 w 10000"/>
                <a:gd name="connsiteY11" fmla="*/ 5396 h 9997"/>
                <a:gd name="connsiteX12" fmla="*/ 1646 w 10000"/>
                <a:gd name="connsiteY12" fmla="*/ 5023 h 9997"/>
                <a:gd name="connsiteX13" fmla="*/ 7 w 10000"/>
                <a:gd name="connsiteY13" fmla="*/ 4360 h 9997"/>
                <a:gd name="connsiteX14" fmla="*/ 319 w 10000"/>
                <a:gd name="connsiteY14" fmla="*/ 1769 h 9997"/>
                <a:gd name="connsiteX15" fmla="*/ 397 w 10000"/>
                <a:gd name="connsiteY15" fmla="*/ 1252 h 9997"/>
                <a:gd name="connsiteX16" fmla="*/ 3285 w 10000"/>
                <a:gd name="connsiteY16" fmla="*/ 13 h 9997"/>
                <a:gd name="connsiteX17" fmla="*/ 4379 w 10000"/>
                <a:gd name="connsiteY17" fmla="*/ 13 h 9997"/>
                <a:gd name="connsiteX18" fmla="*/ 8673 w 10000"/>
                <a:gd name="connsiteY18" fmla="*/ 13 h 9997"/>
                <a:gd name="connsiteX0" fmla="*/ 8673 w 10000"/>
                <a:gd name="connsiteY0" fmla="*/ 13 h 10000"/>
                <a:gd name="connsiteX1" fmla="*/ 8360 w 10000"/>
                <a:gd name="connsiteY1" fmla="*/ 2260 h 10000"/>
                <a:gd name="connsiteX2" fmla="*/ 8283 w 10000"/>
                <a:gd name="connsiteY2" fmla="*/ 4275 h 10000"/>
                <a:gd name="connsiteX3" fmla="*/ 9376 w 10000"/>
                <a:gd name="connsiteY3" fmla="*/ 5025 h 10000"/>
                <a:gd name="connsiteX4" fmla="*/ 9921 w 10000"/>
                <a:gd name="connsiteY4" fmla="*/ 5370 h 10000"/>
                <a:gd name="connsiteX5" fmla="*/ 10000 w 10000"/>
                <a:gd name="connsiteY5" fmla="*/ 9258 h 10000"/>
                <a:gd name="connsiteX6" fmla="*/ 8829 w 10000"/>
                <a:gd name="connsiteY6" fmla="*/ 9948 h 10000"/>
                <a:gd name="connsiteX7" fmla="*/ 6306 w 10000"/>
                <a:gd name="connsiteY7" fmla="*/ 9613 h 10000"/>
                <a:gd name="connsiteX8" fmla="*/ 4535 w 10000"/>
                <a:gd name="connsiteY8" fmla="*/ 9977 h 10000"/>
                <a:gd name="connsiteX9" fmla="*/ 2661 w 10000"/>
                <a:gd name="connsiteY9" fmla="*/ 9430 h 10000"/>
                <a:gd name="connsiteX10" fmla="*/ 2583 w 10000"/>
                <a:gd name="connsiteY10" fmla="*/ 8911 h 10000"/>
                <a:gd name="connsiteX11" fmla="*/ 2583 w 10000"/>
                <a:gd name="connsiteY11" fmla="*/ 5398 h 10000"/>
                <a:gd name="connsiteX12" fmla="*/ 1646 w 10000"/>
                <a:gd name="connsiteY12" fmla="*/ 5025 h 10000"/>
                <a:gd name="connsiteX13" fmla="*/ 7 w 10000"/>
                <a:gd name="connsiteY13" fmla="*/ 4361 h 10000"/>
                <a:gd name="connsiteX14" fmla="*/ 319 w 10000"/>
                <a:gd name="connsiteY14" fmla="*/ 1770 h 10000"/>
                <a:gd name="connsiteX15" fmla="*/ 397 w 10000"/>
                <a:gd name="connsiteY15" fmla="*/ 1252 h 10000"/>
                <a:gd name="connsiteX16" fmla="*/ 3285 w 10000"/>
                <a:gd name="connsiteY16" fmla="*/ 13 h 10000"/>
                <a:gd name="connsiteX17" fmla="*/ 4379 w 10000"/>
                <a:gd name="connsiteY17" fmla="*/ 13 h 10000"/>
                <a:gd name="connsiteX18" fmla="*/ 8673 w 10000"/>
                <a:gd name="connsiteY18" fmla="*/ 1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00" h="10000">
                  <a:moveTo>
                    <a:pt x="8673" y="13"/>
                  </a:moveTo>
                  <a:cubicBezTo>
                    <a:pt x="8516" y="791"/>
                    <a:pt x="8360" y="1539"/>
                    <a:pt x="8360" y="2260"/>
                  </a:cubicBezTo>
                  <a:cubicBezTo>
                    <a:pt x="8283" y="2922"/>
                    <a:pt x="8283" y="3613"/>
                    <a:pt x="8283" y="4275"/>
                  </a:cubicBezTo>
                  <a:cubicBezTo>
                    <a:pt x="8204" y="4621"/>
                    <a:pt x="8673" y="4822"/>
                    <a:pt x="9376" y="5025"/>
                  </a:cubicBezTo>
                  <a:cubicBezTo>
                    <a:pt x="9688" y="5111"/>
                    <a:pt x="9921" y="5255"/>
                    <a:pt x="9921" y="5370"/>
                  </a:cubicBezTo>
                  <a:cubicBezTo>
                    <a:pt x="10000" y="6666"/>
                    <a:pt x="10000" y="7961"/>
                    <a:pt x="10000" y="9258"/>
                  </a:cubicBezTo>
                  <a:cubicBezTo>
                    <a:pt x="10000" y="9603"/>
                    <a:pt x="9609" y="9833"/>
                    <a:pt x="8829" y="9948"/>
                  </a:cubicBezTo>
                  <a:cubicBezTo>
                    <a:pt x="7970" y="10092"/>
                    <a:pt x="7009" y="9929"/>
                    <a:pt x="6306" y="9613"/>
                  </a:cubicBezTo>
                  <a:cubicBezTo>
                    <a:pt x="5655" y="9935"/>
                    <a:pt x="5251" y="9992"/>
                    <a:pt x="4535" y="9977"/>
                  </a:cubicBezTo>
                  <a:cubicBezTo>
                    <a:pt x="3800" y="10042"/>
                    <a:pt x="2817" y="9804"/>
                    <a:pt x="2661" y="9430"/>
                  </a:cubicBezTo>
                  <a:cubicBezTo>
                    <a:pt x="2583" y="9258"/>
                    <a:pt x="2583" y="9084"/>
                    <a:pt x="2583" y="8911"/>
                  </a:cubicBezTo>
                  <a:lnTo>
                    <a:pt x="2583" y="5398"/>
                  </a:lnTo>
                  <a:cubicBezTo>
                    <a:pt x="2583" y="5140"/>
                    <a:pt x="2505" y="4994"/>
                    <a:pt x="1646" y="5025"/>
                  </a:cubicBezTo>
                  <a:cubicBezTo>
                    <a:pt x="553" y="5082"/>
                    <a:pt x="-72" y="4851"/>
                    <a:pt x="7" y="4361"/>
                  </a:cubicBezTo>
                  <a:cubicBezTo>
                    <a:pt x="85" y="3498"/>
                    <a:pt x="241" y="2635"/>
                    <a:pt x="319" y="1770"/>
                  </a:cubicBezTo>
                  <a:cubicBezTo>
                    <a:pt x="397" y="1596"/>
                    <a:pt x="397" y="1425"/>
                    <a:pt x="397" y="1252"/>
                  </a:cubicBezTo>
                  <a:cubicBezTo>
                    <a:pt x="475" y="560"/>
                    <a:pt x="1490" y="158"/>
                    <a:pt x="3285" y="13"/>
                  </a:cubicBezTo>
                  <a:lnTo>
                    <a:pt x="4379" y="13"/>
                  </a:lnTo>
                  <a:cubicBezTo>
                    <a:pt x="5862" y="-15"/>
                    <a:pt x="7268" y="13"/>
                    <a:pt x="8673" y="1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194F543C-5112-45D7-B8C8-626D23FCC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348" y="2549413"/>
              <a:ext cx="478169" cy="478169"/>
            </a:xfrm>
            <a:custGeom>
              <a:avLst/>
              <a:gdLst>
                <a:gd name="T0" fmla="*/ 42 w 83"/>
                <a:gd name="T1" fmla="*/ 0 h 83"/>
                <a:gd name="T2" fmla="*/ 83 w 83"/>
                <a:gd name="T3" fmla="*/ 41 h 83"/>
                <a:gd name="T4" fmla="*/ 42 w 83"/>
                <a:gd name="T5" fmla="*/ 83 h 83"/>
                <a:gd name="T6" fmla="*/ 0 w 83"/>
                <a:gd name="T7" fmla="*/ 41 h 83"/>
                <a:gd name="T8" fmla="*/ 42 w 8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42" y="0"/>
                  </a:moveTo>
                  <a:cubicBezTo>
                    <a:pt x="65" y="0"/>
                    <a:pt x="82" y="17"/>
                    <a:pt x="83" y="41"/>
                  </a:cubicBezTo>
                  <a:cubicBezTo>
                    <a:pt x="83" y="65"/>
                    <a:pt x="66" y="82"/>
                    <a:pt x="42" y="83"/>
                  </a:cubicBezTo>
                  <a:cubicBezTo>
                    <a:pt x="17" y="83"/>
                    <a:pt x="0" y="65"/>
                    <a:pt x="0" y="41"/>
                  </a:cubicBezTo>
                  <a:cubicBezTo>
                    <a:pt x="0" y="17"/>
                    <a:pt x="18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32FD09D-2939-4991-A8B7-5C06881DBAE6}"/>
                </a:ext>
              </a:extLst>
            </p:cNvPr>
            <p:cNvGrpSpPr/>
            <p:nvPr/>
          </p:nvGrpSpPr>
          <p:grpSpPr>
            <a:xfrm>
              <a:off x="4305601" y="2817809"/>
              <a:ext cx="643136" cy="2199751"/>
              <a:chOff x="10277705" y="2602151"/>
              <a:chExt cx="736325" cy="2518489"/>
            </a:xfrm>
            <a:grpFill/>
          </p:grpSpPr>
          <p:sp>
            <p:nvSpPr>
              <p:cNvPr id="60" name="Freeform 7">
                <a:extLst>
                  <a:ext uri="{FF2B5EF4-FFF2-40B4-BE49-F238E27FC236}">
                    <a16:creationId xmlns:a16="http://schemas.microsoft.com/office/drawing/2014/main" id="{4A5A6227-A597-4F81-9144-771341903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7705" y="3120574"/>
                <a:ext cx="736325" cy="2000066"/>
              </a:xfrm>
              <a:custGeom>
                <a:avLst/>
                <a:gdLst>
                  <a:gd name="T0" fmla="*/ 112 w 129"/>
                  <a:gd name="T1" fmla="*/ 1 h 351"/>
                  <a:gd name="T2" fmla="*/ 108 w 129"/>
                  <a:gd name="T3" fmla="*/ 79 h 351"/>
                  <a:gd name="T4" fmla="*/ 107 w 129"/>
                  <a:gd name="T5" fmla="*/ 149 h 351"/>
                  <a:gd name="T6" fmla="*/ 121 w 129"/>
                  <a:gd name="T7" fmla="*/ 175 h 351"/>
                  <a:gd name="T8" fmla="*/ 128 w 129"/>
                  <a:gd name="T9" fmla="*/ 187 h 351"/>
                  <a:gd name="T10" fmla="*/ 129 w 129"/>
                  <a:gd name="T11" fmla="*/ 322 h 351"/>
                  <a:gd name="T12" fmla="*/ 114 w 129"/>
                  <a:gd name="T13" fmla="*/ 346 h 351"/>
                  <a:gd name="T14" fmla="*/ 85 w 129"/>
                  <a:gd name="T15" fmla="*/ 336 h 351"/>
                  <a:gd name="T16" fmla="*/ 84 w 129"/>
                  <a:gd name="T17" fmla="*/ 335 h 351"/>
                  <a:gd name="T18" fmla="*/ 59 w 129"/>
                  <a:gd name="T19" fmla="*/ 347 h 351"/>
                  <a:gd name="T20" fmla="*/ 35 w 129"/>
                  <a:gd name="T21" fmla="*/ 328 h 351"/>
                  <a:gd name="T22" fmla="*/ 34 w 129"/>
                  <a:gd name="T23" fmla="*/ 310 h 351"/>
                  <a:gd name="T24" fmla="*/ 34 w 129"/>
                  <a:gd name="T25" fmla="*/ 188 h 351"/>
                  <a:gd name="T26" fmla="*/ 22 w 129"/>
                  <a:gd name="T27" fmla="*/ 175 h 351"/>
                  <a:gd name="T28" fmla="*/ 1 w 129"/>
                  <a:gd name="T29" fmla="*/ 152 h 351"/>
                  <a:gd name="T30" fmla="*/ 5 w 129"/>
                  <a:gd name="T31" fmla="*/ 62 h 351"/>
                  <a:gd name="T32" fmla="*/ 6 w 129"/>
                  <a:gd name="T33" fmla="*/ 44 h 351"/>
                  <a:gd name="T34" fmla="*/ 43 w 129"/>
                  <a:gd name="T35" fmla="*/ 1 h 351"/>
                  <a:gd name="T36" fmla="*/ 57 w 129"/>
                  <a:gd name="T37" fmla="*/ 1 h 351"/>
                  <a:gd name="T38" fmla="*/ 112 w 129"/>
                  <a:gd name="T39" fmla="*/ 1 h 351"/>
                  <a:gd name="connsiteX0" fmla="*/ 8611 w 9929"/>
                  <a:gd name="connsiteY0" fmla="*/ 13 h 9903"/>
                  <a:gd name="connsiteX1" fmla="*/ 8301 w 9929"/>
                  <a:gd name="connsiteY1" fmla="*/ 2236 h 9903"/>
                  <a:gd name="connsiteX2" fmla="*/ 8224 w 9929"/>
                  <a:gd name="connsiteY2" fmla="*/ 4230 h 9903"/>
                  <a:gd name="connsiteX3" fmla="*/ 9309 w 9929"/>
                  <a:gd name="connsiteY3" fmla="*/ 4971 h 9903"/>
                  <a:gd name="connsiteX4" fmla="*/ 9851 w 9929"/>
                  <a:gd name="connsiteY4" fmla="*/ 5313 h 9903"/>
                  <a:gd name="connsiteX5" fmla="*/ 9929 w 9929"/>
                  <a:gd name="connsiteY5" fmla="*/ 9159 h 9903"/>
                  <a:gd name="connsiteX6" fmla="*/ 8766 w 9929"/>
                  <a:gd name="connsiteY6" fmla="*/ 9843 h 9903"/>
                  <a:gd name="connsiteX7" fmla="*/ 6518 w 9929"/>
                  <a:gd name="connsiteY7" fmla="*/ 9558 h 9903"/>
                  <a:gd name="connsiteX8" fmla="*/ 6441 w 9929"/>
                  <a:gd name="connsiteY8" fmla="*/ 9529 h 9903"/>
                  <a:gd name="connsiteX9" fmla="*/ 4503 w 9929"/>
                  <a:gd name="connsiteY9" fmla="*/ 9871 h 9903"/>
                  <a:gd name="connsiteX10" fmla="*/ 2642 w 9929"/>
                  <a:gd name="connsiteY10" fmla="*/ 9330 h 9903"/>
                  <a:gd name="connsiteX11" fmla="*/ 2565 w 9929"/>
                  <a:gd name="connsiteY11" fmla="*/ 8817 h 9903"/>
                  <a:gd name="connsiteX12" fmla="*/ 2565 w 9929"/>
                  <a:gd name="connsiteY12" fmla="*/ 5341 h 9903"/>
                  <a:gd name="connsiteX13" fmla="*/ 1634 w 9929"/>
                  <a:gd name="connsiteY13" fmla="*/ 4971 h 9903"/>
                  <a:gd name="connsiteX14" fmla="*/ 7 w 9929"/>
                  <a:gd name="connsiteY14" fmla="*/ 4315 h 9903"/>
                  <a:gd name="connsiteX15" fmla="*/ 317 w 9929"/>
                  <a:gd name="connsiteY15" fmla="*/ 1751 h 9903"/>
                  <a:gd name="connsiteX16" fmla="*/ 394 w 9929"/>
                  <a:gd name="connsiteY16" fmla="*/ 1239 h 9903"/>
                  <a:gd name="connsiteX17" fmla="*/ 3262 w 9929"/>
                  <a:gd name="connsiteY17" fmla="*/ 13 h 9903"/>
                  <a:gd name="connsiteX18" fmla="*/ 4348 w 9929"/>
                  <a:gd name="connsiteY18" fmla="*/ 13 h 9903"/>
                  <a:gd name="connsiteX19" fmla="*/ 8611 w 9929"/>
                  <a:gd name="connsiteY19" fmla="*/ 13 h 9903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5517 w 10000"/>
                  <a:gd name="connsiteY8" fmla="*/ 9471 h 10000"/>
                  <a:gd name="connsiteX9" fmla="*/ 4535 w 10000"/>
                  <a:gd name="connsiteY9" fmla="*/ 9968 h 10000"/>
                  <a:gd name="connsiteX10" fmla="*/ 2661 w 10000"/>
                  <a:gd name="connsiteY10" fmla="*/ 9421 h 10000"/>
                  <a:gd name="connsiteX11" fmla="*/ 2583 w 10000"/>
                  <a:gd name="connsiteY11" fmla="*/ 8903 h 10000"/>
                  <a:gd name="connsiteX12" fmla="*/ 2583 w 10000"/>
                  <a:gd name="connsiteY12" fmla="*/ 5393 h 10000"/>
                  <a:gd name="connsiteX13" fmla="*/ 1646 w 10000"/>
                  <a:gd name="connsiteY13" fmla="*/ 5020 h 10000"/>
                  <a:gd name="connsiteX14" fmla="*/ 7 w 10000"/>
                  <a:gd name="connsiteY14" fmla="*/ 4357 h 10000"/>
                  <a:gd name="connsiteX15" fmla="*/ 319 w 10000"/>
                  <a:gd name="connsiteY15" fmla="*/ 1768 h 10000"/>
                  <a:gd name="connsiteX16" fmla="*/ 397 w 10000"/>
                  <a:gd name="connsiteY16" fmla="*/ 1251 h 10000"/>
                  <a:gd name="connsiteX17" fmla="*/ 3285 w 10000"/>
                  <a:gd name="connsiteY17" fmla="*/ 13 h 10000"/>
                  <a:gd name="connsiteX18" fmla="*/ 4379 w 10000"/>
                  <a:gd name="connsiteY18" fmla="*/ 13 h 10000"/>
                  <a:gd name="connsiteX19" fmla="*/ 8673 w 10000"/>
                  <a:gd name="connsiteY19" fmla="*/ 13 h 10000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4535 w 10000"/>
                  <a:gd name="connsiteY8" fmla="*/ 9968 h 10000"/>
                  <a:gd name="connsiteX9" fmla="*/ 2661 w 10000"/>
                  <a:gd name="connsiteY9" fmla="*/ 9421 h 10000"/>
                  <a:gd name="connsiteX10" fmla="*/ 2583 w 10000"/>
                  <a:gd name="connsiteY10" fmla="*/ 8903 h 10000"/>
                  <a:gd name="connsiteX11" fmla="*/ 2583 w 10000"/>
                  <a:gd name="connsiteY11" fmla="*/ 5393 h 10000"/>
                  <a:gd name="connsiteX12" fmla="*/ 1646 w 10000"/>
                  <a:gd name="connsiteY12" fmla="*/ 5020 h 10000"/>
                  <a:gd name="connsiteX13" fmla="*/ 7 w 10000"/>
                  <a:gd name="connsiteY13" fmla="*/ 4357 h 10000"/>
                  <a:gd name="connsiteX14" fmla="*/ 319 w 10000"/>
                  <a:gd name="connsiteY14" fmla="*/ 1768 h 10000"/>
                  <a:gd name="connsiteX15" fmla="*/ 397 w 10000"/>
                  <a:gd name="connsiteY15" fmla="*/ 1251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4"/>
                  <a:gd name="connsiteX1" fmla="*/ 8360 w 10000"/>
                  <a:gd name="connsiteY1" fmla="*/ 2258 h 9994"/>
                  <a:gd name="connsiteX2" fmla="*/ 8283 w 10000"/>
                  <a:gd name="connsiteY2" fmla="*/ 4271 h 9994"/>
                  <a:gd name="connsiteX3" fmla="*/ 9376 w 10000"/>
                  <a:gd name="connsiteY3" fmla="*/ 5020 h 9994"/>
                  <a:gd name="connsiteX4" fmla="*/ 9921 w 10000"/>
                  <a:gd name="connsiteY4" fmla="*/ 5365 h 9994"/>
                  <a:gd name="connsiteX5" fmla="*/ 10000 w 10000"/>
                  <a:gd name="connsiteY5" fmla="*/ 9249 h 9994"/>
                  <a:gd name="connsiteX6" fmla="*/ 8829 w 10000"/>
                  <a:gd name="connsiteY6" fmla="*/ 9939 h 9994"/>
                  <a:gd name="connsiteX7" fmla="*/ 6198 w 10000"/>
                  <a:gd name="connsiteY7" fmla="*/ 9620 h 9994"/>
                  <a:gd name="connsiteX8" fmla="*/ 4535 w 10000"/>
                  <a:gd name="connsiteY8" fmla="*/ 9968 h 9994"/>
                  <a:gd name="connsiteX9" fmla="*/ 2661 w 10000"/>
                  <a:gd name="connsiteY9" fmla="*/ 9421 h 9994"/>
                  <a:gd name="connsiteX10" fmla="*/ 2583 w 10000"/>
                  <a:gd name="connsiteY10" fmla="*/ 8903 h 9994"/>
                  <a:gd name="connsiteX11" fmla="*/ 2583 w 10000"/>
                  <a:gd name="connsiteY11" fmla="*/ 5393 h 9994"/>
                  <a:gd name="connsiteX12" fmla="*/ 1646 w 10000"/>
                  <a:gd name="connsiteY12" fmla="*/ 5020 h 9994"/>
                  <a:gd name="connsiteX13" fmla="*/ 7 w 10000"/>
                  <a:gd name="connsiteY13" fmla="*/ 4357 h 9994"/>
                  <a:gd name="connsiteX14" fmla="*/ 319 w 10000"/>
                  <a:gd name="connsiteY14" fmla="*/ 1768 h 9994"/>
                  <a:gd name="connsiteX15" fmla="*/ 397 w 10000"/>
                  <a:gd name="connsiteY15" fmla="*/ 1251 h 9994"/>
                  <a:gd name="connsiteX16" fmla="*/ 3285 w 10000"/>
                  <a:gd name="connsiteY16" fmla="*/ 13 h 9994"/>
                  <a:gd name="connsiteX17" fmla="*/ 4379 w 10000"/>
                  <a:gd name="connsiteY17" fmla="*/ 13 h 9994"/>
                  <a:gd name="connsiteX18" fmla="*/ 8673 w 10000"/>
                  <a:gd name="connsiteY18" fmla="*/ 13 h 9994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7"/>
                  <a:gd name="connsiteX1" fmla="*/ 8360 w 10000"/>
                  <a:gd name="connsiteY1" fmla="*/ 2259 h 9997"/>
                  <a:gd name="connsiteX2" fmla="*/ 8283 w 10000"/>
                  <a:gd name="connsiteY2" fmla="*/ 4274 h 9997"/>
                  <a:gd name="connsiteX3" fmla="*/ 9376 w 10000"/>
                  <a:gd name="connsiteY3" fmla="*/ 5023 h 9997"/>
                  <a:gd name="connsiteX4" fmla="*/ 9921 w 10000"/>
                  <a:gd name="connsiteY4" fmla="*/ 5368 h 9997"/>
                  <a:gd name="connsiteX5" fmla="*/ 10000 w 10000"/>
                  <a:gd name="connsiteY5" fmla="*/ 9255 h 9997"/>
                  <a:gd name="connsiteX6" fmla="*/ 8829 w 10000"/>
                  <a:gd name="connsiteY6" fmla="*/ 9945 h 9997"/>
                  <a:gd name="connsiteX7" fmla="*/ 6306 w 10000"/>
                  <a:gd name="connsiteY7" fmla="*/ 9610 h 9997"/>
                  <a:gd name="connsiteX8" fmla="*/ 4535 w 10000"/>
                  <a:gd name="connsiteY8" fmla="*/ 9974 h 9997"/>
                  <a:gd name="connsiteX9" fmla="*/ 2661 w 10000"/>
                  <a:gd name="connsiteY9" fmla="*/ 9427 h 9997"/>
                  <a:gd name="connsiteX10" fmla="*/ 2583 w 10000"/>
                  <a:gd name="connsiteY10" fmla="*/ 8908 h 9997"/>
                  <a:gd name="connsiteX11" fmla="*/ 2583 w 10000"/>
                  <a:gd name="connsiteY11" fmla="*/ 5396 h 9997"/>
                  <a:gd name="connsiteX12" fmla="*/ 1646 w 10000"/>
                  <a:gd name="connsiteY12" fmla="*/ 5023 h 9997"/>
                  <a:gd name="connsiteX13" fmla="*/ 7 w 10000"/>
                  <a:gd name="connsiteY13" fmla="*/ 4360 h 9997"/>
                  <a:gd name="connsiteX14" fmla="*/ 319 w 10000"/>
                  <a:gd name="connsiteY14" fmla="*/ 1769 h 9997"/>
                  <a:gd name="connsiteX15" fmla="*/ 397 w 10000"/>
                  <a:gd name="connsiteY15" fmla="*/ 1252 h 9997"/>
                  <a:gd name="connsiteX16" fmla="*/ 3285 w 10000"/>
                  <a:gd name="connsiteY16" fmla="*/ 13 h 9997"/>
                  <a:gd name="connsiteX17" fmla="*/ 4379 w 10000"/>
                  <a:gd name="connsiteY17" fmla="*/ 13 h 9997"/>
                  <a:gd name="connsiteX18" fmla="*/ 8673 w 10000"/>
                  <a:gd name="connsiteY18" fmla="*/ 13 h 9997"/>
                  <a:gd name="connsiteX0" fmla="*/ 8673 w 10000"/>
                  <a:gd name="connsiteY0" fmla="*/ 13 h 10000"/>
                  <a:gd name="connsiteX1" fmla="*/ 8360 w 10000"/>
                  <a:gd name="connsiteY1" fmla="*/ 2260 h 10000"/>
                  <a:gd name="connsiteX2" fmla="*/ 8283 w 10000"/>
                  <a:gd name="connsiteY2" fmla="*/ 4275 h 10000"/>
                  <a:gd name="connsiteX3" fmla="*/ 9376 w 10000"/>
                  <a:gd name="connsiteY3" fmla="*/ 5025 h 10000"/>
                  <a:gd name="connsiteX4" fmla="*/ 9921 w 10000"/>
                  <a:gd name="connsiteY4" fmla="*/ 5370 h 10000"/>
                  <a:gd name="connsiteX5" fmla="*/ 10000 w 10000"/>
                  <a:gd name="connsiteY5" fmla="*/ 9258 h 10000"/>
                  <a:gd name="connsiteX6" fmla="*/ 8829 w 10000"/>
                  <a:gd name="connsiteY6" fmla="*/ 9948 h 10000"/>
                  <a:gd name="connsiteX7" fmla="*/ 6306 w 10000"/>
                  <a:gd name="connsiteY7" fmla="*/ 9613 h 10000"/>
                  <a:gd name="connsiteX8" fmla="*/ 4535 w 10000"/>
                  <a:gd name="connsiteY8" fmla="*/ 9977 h 10000"/>
                  <a:gd name="connsiteX9" fmla="*/ 2661 w 10000"/>
                  <a:gd name="connsiteY9" fmla="*/ 9430 h 10000"/>
                  <a:gd name="connsiteX10" fmla="*/ 2583 w 10000"/>
                  <a:gd name="connsiteY10" fmla="*/ 8911 h 10000"/>
                  <a:gd name="connsiteX11" fmla="*/ 2583 w 10000"/>
                  <a:gd name="connsiteY11" fmla="*/ 5398 h 10000"/>
                  <a:gd name="connsiteX12" fmla="*/ 1646 w 10000"/>
                  <a:gd name="connsiteY12" fmla="*/ 5025 h 10000"/>
                  <a:gd name="connsiteX13" fmla="*/ 7 w 10000"/>
                  <a:gd name="connsiteY13" fmla="*/ 4361 h 10000"/>
                  <a:gd name="connsiteX14" fmla="*/ 319 w 10000"/>
                  <a:gd name="connsiteY14" fmla="*/ 1770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000" h="10000">
                    <a:moveTo>
                      <a:pt x="8673" y="13"/>
                    </a:moveTo>
                    <a:cubicBezTo>
                      <a:pt x="8516" y="791"/>
                      <a:pt x="8360" y="1539"/>
                      <a:pt x="8360" y="2260"/>
                    </a:cubicBezTo>
                    <a:cubicBezTo>
                      <a:pt x="8283" y="2922"/>
                      <a:pt x="8283" y="3613"/>
                      <a:pt x="8283" y="4275"/>
                    </a:cubicBezTo>
                    <a:cubicBezTo>
                      <a:pt x="8204" y="4621"/>
                      <a:pt x="8673" y="4822"/>
                      <a:pt x="9376" y="5025"/>
                    </a:cubicBezTo>
                    <a:cubicBezTo>
                      <a:pt x="9688" y="5111"/>
                      <a:pt x="9921" y="5255"/>
                      <a:pt x="9921" y="5370"/>
                    </a:cubicBezTo>
                    <a:cubicBezTo>
                      <a:pt x="10000" y="6666"/>
                      <a:pt x="10000" y="7961"/>
                      <a:pt x="10000" y="9258"/>
                    </a:cubicBezTo>
                    <a:cubicBezTo>
                      <a:pt x="10000" y="9603"/>
                      <a:pt x="9609" y="9833"/>
                      <a:pt x="8829" y="9948"/>
                    </a:cubicBezTo>
                    <a:cubicBezTo>
                      <a:pt x="7970" y="10092"/>
                      <a:pt x="7009" y="9929"/>
                      <a:pt x="6306" y="9613"/>
                    </a:cubicBezTo>
                    <a:cubicBezTo>
                      <a:pt x="5655" y="9935"/>
                      <a:pt x="5251" y="9992"/>
                      <a:pt x="4535" y="9977"/>
                    </a:cubicBezTo>
                    <a:cubicBezTo>
                      <a:pt x="3800" y="10042"/>
                      <a:pt x="2817" y="9804"/>
                      <a:pt x="2661" y="9430"/>
                    </a:cubicBezTo>
                    <a:cubicBezTo>
                      <a:pt x="2583" y="9258"/>
                      <a:pt x="2583" y="9084"/>
                      <a:pt x="2583" y="8911"/>
                    </a:cubicBezTo>
                    <a:lnTo>
                      <a:pt x="2583" y="5398"/>
                    </a:lnTo>
                    <a:cubicBezTo>
                      <a:pt x="2583" y="5140"/>
                      <a:pt x="2505" y="4994"/>
                      <a:pt x="1646" y="5025"/>
                    </a:cubicBezTo>
                    <a:cubicBezTo>
                      <a:pt x="553" y="5082"/>
                      <a:pt x="-72" y="4851"/>
                      <a:pt x="7" y="4361"/>
                    </a:cubicBezTo>
                    <a:cubicBezTo>
                      <a:pt x="85" y="3498"/>
                      <a:pt x="241" y="2635"/>
                      <a:pt x="319" y="1770"/>
                    </a:cubicBezTo>
                    <a:cubicBezTo>
                      <a:pt x="397" y="1596"/>
                      <a:pt x="397" y="1425"/>
                      <a:pt x="397" y="1252"/>
                    </a:cubicBezTo>
                    <a:cubicBezTo>
                      <a:pt x="475" y="560"/>
                      <a:pt x="1490" y="158"/>
                      <a:pt x="3285" y="13"/>
                    </a:cubicBezTo>
                    <a:lnTo>
                      <a:pt x="4379" y="13"/>
                    </a:lnTo>
                    <a:cubicBezTo>
                      <a:pt x="5862" y="-15"/>
                      <a:pt x="7268" y="13"/>
                      <a:pt x="86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8">
                <a:extLst>
                  <a:ext uri="{FF2B5EF4-FFF2-40B4-BE49-F238E27FC236}">
                    <a16:creationId xmlns:a16="http://schemas.microsoft.com/office/drawing/2014/main" id="{E7546DA0-4F90-4551-BC57-8EAD71ECB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1502" y="2602151"/>
                <a:ext cx="478169" cy="478169"/>
              </a:xfrm>
              <a:custGeom>
                <a:avLst/>
                <a:gdLst>
                  <a:gd name="T0" fmla="*/ 42 w 83"/>
                  <a:gd name="T1" fmla="*/ 0 h 83"/>
                  <a:gd name="T2" fmla="*/ 83 w 83"/>
                  <a:gd name="T3" fmla="*/ 41 h 83"/>
                  <a:gd name="T4" fmla="*/ 42 w 83"/>
                  <a:gd name="T5" fmla="*/ 83 h 83"/>
                  <a:gd name="T6" fmla="*/ 0 w 83"/>
                  <a:gd name="T7" fmla="*/ 41 h 83"/>
                  <a:gd name="T8" fmla="*/ 42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2" y="0"/>
                    </a:moveTo>
                    <a:cubicBezTo>
                      <a:pt x="65" y="0"/>
                      <a:pt x="82" y="17"/>
                      <a:pt x="83" y="41"/>
                    </a:cubicBezTo>
                    <a:cubicBezTo>
                      <a:pt x="83" y="65"/>
                      <a:pt x="66" y="82"/>
                      <a:pt x="42" y="83"/>
                    </a:cubicBezTo>
                    <a:cubicBezTo>
                      <a:pt x="17" y="83"/>
                      <a:pt x="0" y="65"/>
                      <a:pt x="0" y="41"/>
                    </a:cubicBezTo>
                    <a:cubicBezTo>
                      <a:pt x="0" y="17"/>
                      <a:pt x="18" y="0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528A032-F01B-4FEA-A339-A398905DF1FD}"/>
                </a:ext>
              </a:extLst>
            </p:cNvPr>
            <p:cNvGrpSpPr/>
            <p:nvPr/>
          </p:nvGrpSpPr>
          <p:grpSpPr>
            <a:xfrm>
              <a:off x="3752576" y="2955634"/>
              <a:ext cx="587772" cy="2010387"/>
              <a:chOff x="10277705" y="2602151"/>
              <a:chExt cx="736325" cy="2518489"/>
            </a:xfrm>
            <a:grpFill/>
          </p:grpSpPr>
          <p:sp>
            <p:nvSpPr>
              <p:cNvPr id="58" name="Freeform 7">
                <a:extLst>
                  <a:ext uri="{FF2B5EF4-FFF2-40B4-BE49-F238E27FC236}">
                    <a16:creationId xmlns:a16="http://schemas.microsoft.com/office/drawing/2014/main" id="{5DAA99E2-104A-4B9C-BB0D-EED40B590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7705" y="3120574"/>
                <a:ext cx="736325" cy="2000066"/>
              </a:xfrm>
              <a:custGeom>
                <a:avLst/>
                <a:gdLst>
                  <a:gd name="T0" fmla="*/ 112 w 129"/>
                  <a:gd name="T1" fmla="*/ 1 h 351"/>
                  <a:gd name="T2" fmla="*/ 108 w 129"/>
                  <a:gd name="T3" fmla="*/ 79 h 351"/>
                  <a:gd name="T4" fmla="*/ 107 w 129"/>
                  <a:gd name="T5" fmla="*/ 149 h 351"/>
                  <a:gd name="T6" fmla="*/ 121 w 129"/>
                  <a:gd name="T7" fmla="*/ 175 h 351"/>
                  <a:gd name="T8" fmla="*/ 128 w 129"/>
                  <a:gd name="T9" fmla="*/ 187 h 351"/>
                  <a:gd name="T10" fmla="*/ 129 w 129"/>
                  <a:gd name="T11" fmla="*/ 322 h 351"/>
                  <a:gd name="T12" fmla="*/ 114 w 129"/>
                  <a:gd name="T13" fmla="*/ 346 h 351"/>
                  <a:gd name="T14" fmla="*/ 85 w 129"/>
                  <a:gd name="T15" fmla="*/ 336 h 351"/>
                  <a:gd name="T16" fmla="*/ 84 w 129"/>
                  <a:gd name="T17" fmla="*/ 335 h 351"/>
                  <a:gd name="T18" fmla="*/ 59 w 129"/>
                  <a:gd name="T19" fmla="*/ 347 h 351"/>
                  <a:gd name="T20" fmla="*/ 35 w 129"/>
                  <a:gd name="T21" fmla="*/ 328 h 351"/>
                  <a:gd name="T22" fmla="*/ 34 w 129"/>
                  <a:gd name="T23" fmla="*/ 310 h 351"/>
                  <a:gd name="T24" fmla="*/ 34 w 129"/>
                  <a:gd name="T25" fmla="*/ 188 h 351"/>
                  <a:gd name="T26" fmla="*/ 22 w 129"/>
                  <a:gd name="T27" fmla="*/ 175 h 351"/>
                  <a:gd name="T28" fmla="*/ 1 w 129"/>
                  <a:gd name="T29" fmla="*/ 152 h 351"/>
                  <a:gd name="T30" fmla="*/ 5 w 129"/>
                  <a:gd name="T31" fmla="*/ 62 h 351"/>
                  <a:gd name="T32" fmla="*/ 6 w 129"/>
                  <a:gd name="T33" fmla="*/ 44 h 351"/>
                  <a:gd name="T34" fmla="*/ 43 w 129"/>
                  <a:gd name="T35" fmla="*/ 1 h 351"/>
                  <a:gd name="T36" fmla="*/ 57 w 129"/>
                  <a:gd name="T37" fmla="*/ 1 h 351"/>
                  <a:gd name="T38" fmla="*/ 112 w 129"/>
                  <a:gd name="T39" fmla="*/ 1 h 351"/>
                  <a:gd name="connsiteX0" fmla="*/ 8611 w 9929"/>
                  <a:gd name="connsiteY0" fmla="*/ 13 h 9903"/>
                  <a:gd name="connsiteX1" fmla="*/ 8301 w 9929"/>
                  <a:gd name="connsiteY1" fmla="*/ 2236 h 9903"/>
                  <a:gd name="connsiteX2" fmla="*/ 8224 w 9929"/>
                  <a:gd name="connsiteY2" fmla="*/ 4230 h 9903"/>
                  <a:gd name="connsiteX3" fmla="*/ 9309 w 9929"/>
                  <a:gd name="connsiteY3" fmla="*/ 4971 h 9903"/>
                  <a:gd name="connsiteX4" fmla="*/ 9851 w 9929"/>
                  <a:gd name="connsiteY4" fmla="*/ 5313 h 9903"/>
                  <a:gd name="connsiteX5" fmla="*/ 9929 w 9929"/>
                  <a:gd name="connsiteY5" fmla="*/ 9159 h 9903"/>
                  <a:gd name="connsiteX6" fmla="*/ 8766 w 9929"/>
                  <a:gd name="connsiteY6" fmla="*/ 9843 h 9903"/>
                  <a:gd name="connsiteX7" fmla="*/ 6518 w 9929"/>
                  <a:gd name="connsiteY7" fmla="*/ 9558 h 9903"/>
                  <a:gd name="connsiteX8" fmla="*/ 6441 w 9929"/>
                  <a:gd name="connsiteY8" fmla="*/ 9529 h 9903"/>
                  <a:gd name="connsiteX9" fmla="*/ 4503 w 9929"/>
                  <a:gd name="connsiteY9" fmla="*/ 9871 h 9903"/>
                  <a:gd name="connsiteX10" fmla="*/ 2642 w 9929"/>
                  <a:gd name="connsiteY10" fmla="*/ 9330 h 9903"/>
                  <a:gd name="connsiteX11" fmla="*/ 2565 w 9929"/>
                  <a:gd name="connsiteY11" fmla="*/ 8817 h 9903"/>
                  <a:gd name="connsiteX12" fmla="*/ 2565 w 9929"/>
                  <a:gd name="connsiteY12" fmla="*/ 5341 h 9903"/>
                  <a:gd name="connsiteX13" fmla="*/ 1634 w 9929"/>
                  <a:gd name="connsiteY13" fmla="*/ 4971 h 9903"/>
                  <a:gd name="connsiteX14" fmla="*/ 7 w 9929"/>
                  <a:gd name="connsiteY14" fmla="*/ 4315 h 9903"/>
                  <a:gd name="connsiteX15" fmla="*/ 317 w 9929"/>
                  <a:gd name="connsiteY15" fmla="*/ 1751 h 9903"/>
                  <a:gd name="connsiteX16" fmla="*/ 394 w 9929"/>
                  <a:gd name="connsiteY16" fmla="*/ 1239 h 9903"/>
                  <a:gd name="connsiteX17" fmla="*/ 3262 w 9929"/>
                  <a:gd name="connsiteY17" fmla="*/ 13 h 9903"/>
                  <a:gd name="connsiteX18" fmla="*/ 4348 w 9929"/>
                  <a:gd name="connsiteY18" fmla="*/ 13 h 9903"/>
                  <a:gd name="connsiteX19" fmla="*/ 8611 w 9929"/>
                  <a:gd name="connsiteY19" fmla="*/ 13 h 9903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5517 w 10000"/>
                  <a:gd name="connsiteY8" fmla="*/ 9471 h 10000"/>
                  <a:gd name="connsiteX9" fmla="*/ 4535 w 10000"/>
                  <a:gd name="connsiteY9" fmla="*/ 9968 h 10000"/>
                  <a:gd name="connsiteX10" fmla="*/ 2661 w 10000"/>
                  <a:gd name="connsiteY10" fmla="*/ 9421 h 10000"/>
                  <a:gd name="connsiteX11" fmla="*/ 2583 w 10000"/>
                  <a:gd name="connsiteY11" fmla="*/ 8903 h 10000"/>
                  <a:gd name="connsiteX12" fmla="*/ 2583 w 10000"/>
                  <a:gd name="connsiteY12" fmla="*/ 5393 h 10000"/>
                  <a:gd name="connsiteX13" fmla="*/ 1646 w 10000"/>
                  <a:gd name="connsiteY13" fmla="*/ 5020 h 10000"/>
                  <a:gd name="connsiteX14" fmla="*/ 7 w 10000"/>
                  <a:gd name="connsiteY14" fmla="*/ 4357 h 10000"/>
                  <a:gd name="connsiteX15" fmla="*/ 319 w 10000"/>
                  <a:gd name="connsiteY15" fmla="*/ 1768 h 10000"/>
                  <a:gd name="connsiteX16" fmla="*/ 397 w 10000"/>
                  <a:gd name="connsiteY16" fmla="*/ 1251 h 10000"/>
                  <a:gd name="connsiteX17" fmla="*/ 3285 w 10000"/>
                  <a:gd name="connsiteY17" fmla="*/ 13 h 10000"/>
                  <a:gd name="connsiteX18" fmla="*/ 4379 w 10000"/>
                  <a:gd name="connsiteY18" fmla="*/ 13 h 10000"/>
                  <a:gd name="connsiteX19" fmla="*/ 8673 w 10000"/>
                  <a:gd name="connsiteY19" fmla="*/ 13 h 10000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4535 w 10000"/>
                  <a:gd name="connsiteY8" fmla="*/ 9968 h 10000"/>
                  <a:gd name="connsiteX9" fmla="*/ 2661 w 10000"/>
                  <a:gd name="connsiteY9" fmla="*/ 9421 h 10000"/>
                  <a:gd name="connsiteX10" fmla="*/ 2583 w 10000"/>
                  <a:gd name="connsiteY10" fmla="*/ 8903 h 10000"/>
                  <a:gd name="connsiteX11" fmla="*/ 2583 w 10000"/>
                  <a:gd name="connsiteY11" fmla="*/ 5393 h 10000"/>
                  <a:gd name="connsiteX12" fmla="*/ 1646 w 10000"/>
                  <a:gd name="connsiteY12" fmla="*/ 5020 h 10000"/>
                  <a:gd name="connsiteX13" fmla="*/ 7 w 10000"/>
                  <a:gd name="connsiteY13" fmla="*/ 4357 h 10000"/>
                  <a:gd name="connsiteX14" fmla="*/ 319 w 10000"/>
                  <a:gd name="connsiteY14" fmla="*/ 1768 h 10000"/>
                  <a:gd name="connsiteX15" fmla="*/ 397 w 10000"/>
                  <a:gd name="connsiteY15" fmla="*/ 1251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4"/>
                  <a:gd name="connsiteX1" fmla="*/ 8360 w 10000"/>
                  <a:gd name="connsiteY1" fmla="*/ 2258 h 9994"/>
                  <a:gd name="connsiteX2" fmla="*/ 8283 w 10000"/>
                  <a:gd name="connsiteY2" fmla="*/ 4271 h 9994"/>
                  <a:gd name="connsiteX3" fmla="*/ 9376 w 10000"/>
                  <a:gd name="connsiteY3" fmla="*/ 5020 h 9994"/>
                  <a:gd name="connsiteX4" fmla="*/ 9921 w 10000"/>
                  <a:gd name="connsiteY4" fmla="*/ 5365 h 9994"/>
                  <a:gd name="connsiteX5" fmla="*/ 10000 w 10000"/>
                  <a:gd name="connsiteY5" fmla="*/ 9249 h 9994"/>
                  <a:gd name="connsiteX6" fmla="*/ 8829 w 10000"/>
                  <a:gd name="connsiteY6" fmla="*/ 9939 h 9994"/>
                  <a:gd name="connsiteX7" fmla="*/ 6198 w 10000"/>
                  <a:gd name="connsiteY7" fmla="*/ 9620 h 9994"/>
                  <a:gd name="connsiteX8" fmla="*/ 4535 w 10000"/>
                  <a:gd name="connsiteY8" fmla="*/ 9968 h 9994"/>
                  <a:gd name="connsiteX9" fmla="*/ 2661 w 10000"/>
                  <a:gd name="connsiteY9" fmla="*/ 9421 h 9994"/>
                  <a:gd name="connsiteX10" fmla="*/ 2583 w 10000"/>
                  <a:gd name="connsiteY10" fmla="*/ 8903 h 9994"/>
                  <a:gd name="connsiteX11" fmla="*/ 2583 w 10000"/>
                  <a:gd name="connsiteY11" fmla="*/ 5393 h 9994"/>
                  <a:gd name="connsiteX12" fmla="*/ 1646 w 10000"/>
                  <a:gd name="connsiteY12" fmla="*/ 5020 h 9994"/>
                  <a:gd name="connsiteX13" fmla="*/ 7 w 10000"/>
                  <a:gd name="connsiteY13" fmla="*/ 4357 h 9994"/>
                  <a:gd name="connsiteX14" fmla="*/ 319 w 10000"/>
                  <a:gd name="connsiteY14" fmla="*/ 1768 h 9994"/>
                  <a:gd name="connsiteX15" fmla="*/ 397 w 10000"/>
                  <a:gd name="connsiteY15" fmla="*/ 1251 h 9994"/>
                  <a:gd name="connsiteX16" fmla="*/ 3285 w 10000"/>
                  <a:gd name="connsiteY16" fmla="*/ 13 h 9994"/>
                  <a:gd name="connsiteX17" fmla="*/ 4379 w 10000"/>
                  <a:gd name="connsiteY17" fmla="*/ 13 h 9994"/>
                  <a:gd name="connsiteX18" fmla="*/ 8673 w 10000"/>
                  <a:gd name="connsiteY18" fmla="*/ 13 h 9994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7"/>
                  <a:gd name="connsiteX1" fmla="*/ 8360 w 10000"/>
                  <a:gd name="connsiteY1" fmla="*/ 2259 h 9997"/>
                  <a:gd name="connsiteX2" fmla="*/ 8283 w 10000"/>
                  <a:gd name="connsiteY2" fmla="*/ 4274 h 9997"/>
                  <a:gd name="connsiteX3" fmla="*/ 9376 w 10000"/>
                  <a:gd name="connsiteY3" fmla="*/ 5023 h 9997"/>
                  <a:gd name="connsiteX4" fmla="*/ 9921 w 10000"/>
                  <a:gd name="connsiteY4" fmla="*/ 5368 h 9997"/>
                  <a:gd name="connsiteX5" fmla="*/ 10000 w 10000"/>
                  <a:gd name="connsiteY5" fmla="*/ 9255 h 9997"/>
                  <a:gd name="connsiteX6" fmla="*/ 8829 w 10000"/>
                  <a:gd name="connsiteY6" fmla="*/ 9945 h 9997"/>
                  <a:gd name="connsiteX7" fmla="*/ 6306 w 10000"/>
                  <a:gd name="connsiteY7" fmla="*/ 9610 h 9997"/>
                  <a:gd name="connsiteX8" fmla="*/ 4535 w 10000"/>
                  <a:gd name="connsiteY8" fmla="*/ 9974 h 9997"/>
                  <a:gd name="connsiteX9" fmla="*/ 2661 w 10000"/>
                  <a:gd name="connsiteY9" fmla="*/ 9427 h 9997"/>
                  <a:gd name="connsiteX10" fmla="*/ 2583 w 10000"/>
                  <a:gd name="connsiteY10" fmla="*/ 8908 h 9997"/>
                  <a:gd name="connsiteX11" fmla="*/ 2583 w 10000"/>
                  <a:gd name="connsiteY11" fmla="*/ 5396 h 9997"/>
                  <a:gd name="connsiteX12" fmla="*/ 1646 w 10000"/>
                  <a:gd name="connsiteY12" fmla="*/ 5023 h 9997"/>
                  <a:gd name="connsiteX13" fmla="*/ 7 w 10000"/>
                  <a:gd name="connsiteY13" fmla="*/ 4360 h 9997"/>
                  <a:gd name="connsiteX14" fmla="*/ 319 w 10000"/>
                  <a:gd name="connsiteY14" fmla="*/ 1769 h 9997"/>
                  <a:gd name="connsiteX15" fmla="*/ 397 w 10000"/>
                  <a:gd name="connsiteY15" fmla="*/ 1252 h 9997"/>
                  <a:gd name="connsiteX16" fmla="*/ 3285 w 10000"/>
                  <a:gd name="connsiteY16" fmla="*/ 13 h 9997"/>
                  <a:gd name="connsiteX17" fmla="*/ 4379 w 10000"/>
                  <a:gd name="connsiteY17" fmla="*/ 13 h 9997"/>
                  <a:gd name="connsiteX18" fmla="*/ 8673 w 10000"/>
                  <a:gd name="connsiteY18" fmla="*/ 13 h 9997"/>
                  <a:gd name="connsiteX0" fmla="*/ 8673 w 10000"/>
                  <a:gd name="connsiteY0" fmla="*/ 13 h 10000"/>
                  <a:gd name="connsiteX1" fmla="*/ 8360 w 10000"/>
                  <a:gd name="connsiteY1" fmla="*/ 2260 h 10000"/>
                  <a:gd name="connsiteX2" fmla="*/ 8283 w 10000"/>
                  <a:gd name="connsiteY2" fmla="*/ 4275 h 10000"/>
                  <a:gd name="connsiteX3" fmla="*/ 9376 w 10000"/>
                  <a:gd name="connsiteY3" fmla="*/ 5025 h 10000"/>
                  <a:gd name="connsiteX4" fmla="*/ 9921 w 10000"/>
                  <a:gd name="connsiteY4" fmla="*/ 5370 h 10000"/>
                  <a:gd name="connsiteX5" fmla="*/ 10000 w 10000"/>
                  <a:gd name="connsiteY5" fmla="*/ 9258 h 10000"/>
                  <a:gd name="connsiteX6" fmla="*/ 8829 w 10000"/>
                  <a:gd name="connsiteY6" fmla="*/ 9948 h 10000"/>
                  <a:gd name="connsiteX7" fmla="*/ 6306 w 10000"/>
                  <a:gd name="connsiteY7" fmla="*/ 9613 h 10000"/>
                  <a:gd name="connsiteX8" fmla="*/ 4535 w 10000"/>
                  <a:gd name="connsiteY8" fmla="*/ 9977 h 10000"/>
                  <a:gd name="connsiteX9" fmla="*/ 2661 w 10000"/>
                  <a:gd name="connsiteY9" fmla="*/ 9430 h 10000"/>
                  <a:gd name="connsiteX10" fmla="*/ 2583 w 10000"/>
                  <a:gd name="connsiteY10" fmla="*/ 8911 h 10000"/>
                  <a:gd name="connsiteX11" fmla="*/ 2583 w 10000"/>
                  <a:gd name="connsiteY11" fmla="*/ 5398 h 10000"/>
                  <a:gd name="connsiteX12" fmla="*/ 1646 w 10000"/>
                  <a:gd name="connsiteY12" fmla="*/ 5025 h 10000"/>
                  <a:gd name="connsiteX13" fmla="*/ 7 w 10000"/>
                  <a:gd name="connsiteY13" fmla="*/ 4361 h 10000"/>
                  <a:gd name="connsiteX14" fmla="*/ 319 w 10000"/>
                  <a:gd name="connsiteY14" fmla="*/ 1770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000" h="10000">
                    <a:moveTo>
                      <a:pt x="8673" y="13"/>
                    </a:moveTo>
                    <a:cubicBezTo>
                      <a:pt x="8516" y="791"/>
                      <a:pt x="8360" y="1539"/>
                      <a:pt x="8360" y="2260"/>
                    </a:cubicBezTo>
                    <a:cubicBezTo>
                      <a:pt x="8283" y="2922"/>
                      <a:pt x="8283" y="3613"/>
                      <a:pt x="8283" y="4275"/>
                    </a:cubicBezTo>
                    <a:cubicBezTo>
                      <a:pt x="8204" y="4621"/>
                      <a:pt x="8673" y="4822"/>
                      <a:pt x="9376" y="5025"/>
                    </a:cubicBezTo>
                    <a:cubicBezTo>
                      <a:pt x="9688" y="5111"/>
                      <a:pt x="9921" y="5255"/>
                      <a:pt x="9921" y="5370"/>
                    </a:cubicBezTo>
                    <a:cubicBezTo>
                      <a:pt x="10000" y="6666"/>
                      <a:pt x="10000" y="7961"/>
                      <a:pt x="10000" y="9258"/>
                    </a:cubicBezTo>
                    <a:cubicBezTo>
                      <a:pt x="10000" y="9603"/>
                      <a:pt x="9609" y="9833"/>
                      <a:pt x="8829" y="9948"/>
                    </a:cubicBezTo>
                    <a:cubicBezTo>
                      <a:pt x="7970" y="10092"/>
                      <a:pt x="7009" y="9929"/>
                      <a:pt x="6306" y="9613"/>
                    </a:cubicBezTo>
                    <a:cubicBezTo>
                      <a:pt x="5655" y="9935"/>
                      <a:pt x="5251" y="9992"/>
                      <a:pt x="4535" y="9977"/>
                    </a:cubicBezTo>
                    <a:cubicBezTo>
                      <a:pt x="3800" y="10042"/>
                      <a:pt x="2817" y="9804"/>
                      <a:pt x="2661" y="9430"/>
                    </a:cubicBezTo>
                    <a:cubicBezTo>
                      <a:pt x="2583" y="9258"/>
                      <a:pt x="2583" y="9084"/>
                      <a:pt x="2583" y="8911"/>
                    </a:cubicBezTo>
                    <a:lnTo>
                      <a:pt x="2583" y="5398"/>
                    </a:lnTo>
                    <a:cubicBezTo>
                      <a:pt x="2583" y="5140"/>
                      <a:pt x="2505" y="4994"/>
                      <a:pt x="1646" y="5025"/>
                    </a:cubicBezTo>
                    <a:cubicBezTo>
                      <a:pt x="553" y="5082"/>
                      <a:pt x="-72" y="4851"/>
                      <a:pt x="7" y="4361"/>
                    </a:cubicBezTo>
                    <a:cubicBezTo>
                      <a:pt x="85" y="3498"/>
                      <a:pt x="241" y="2635"/>
                      <a:pt x="319" y="1770"/>
                    </a:cubicBezTo>
                    <a:cubicBezTo>
                      <a:pt x="397" y="1596"/>
                      <a:pt x="397" y="1425"/>
                      <a:pt x="397" y="1252"/>
                    </a:cubicBezTo>
                    <a:cubicBezTo>
                      <a:pt x="475" y="560"/>
                      <a:pt x="1490" y="158"/>
                      <a:pt x="3285" y="13"/>
                    </a:cubicBezTo>
                    <a:lnTo>
                      <a:pt x="4379" y="13"/>
                    </a:lnTo>
                    <a:cubicBezTo>
                      <a:pt x="5862" y="-15"/>
                      <a:pt x="7268" y="13"/>
                      <a:pt x="86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BC9779C9-5617-41F6-B3DD-327B60252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1502" y="2602151"/>
                <a:ext cx="478169" cy="478169"/>
              </a:xfrm>
              <a:custGeom>
                <a:avLst/>
                <a:gdLst>
                  <a:gd name="T0" fmla="*/ 42 w 83"/>
                  <a:gd name="T1" fmla="*/ 0 h 83"/>
                  <a:gd name="T2" fmla="*/ 83 w 83"/>
                  <a:gd name="T3" fmla="*/ 41 h 83"/>
                  <a:gd name="T4" fmla="*/ 42 w 83"/>
                  <a:gd name="T5" fmla="*/ 83 h 83"/>
                  <a:gd name="T6" fmla="*/ 0 w 83"/>
                  <a:gd name="T7" fmla="*/ 41 h 83"/>
                  <a:gd name="T8" fmla="*/ 42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2" y="0"/>
                    </a:moveTo>
                    <a:cubicBezTo>
                      <a:pt x="65" y="0"/>
                      <a:pt x="82" y="17"/>
                      <a:pt x="83" y="41"/>
                    </a:cubicBezTo>
                    <a:cubicBezTo>
                      <a:pt x="83" y="65"/>
                      <a:pt x="66" y="82"/>
                      <a:pt x="42" y="83"/>
                    </a:cubicBezTo>
                    <a:cubicBezTo>
                      <a:pt x="17" y="83"/>
                      <a:pt x="0" y="65"/>
                      <a:pt x="0" y="41"/>
                    </a:cubicBezTo>
                    <a:cubicBezTo>
                      <a:pt x="0" y="17"/>
                      <a:pt x="18" y="0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140427B-8476-45C8-9045-C662F2C65586}"/>
                </a:ext>
              </a:extLst>
            </p:cNvPr>
            <p:cNvGrpSpPr/>
            <p:nvPr/>
          </p:nvGrpSpPr>
          <p:grpSpPr>
            <a:xfrm>
              <a:off x="3267815" y="3162155"/>
              <a:ext cx="504790" cy="1726559"/>
              <a:chOff x="10277705" y="2602151"/>
              <a:chExt cx="736325" cy="2518489"/>
            </a:xfrm>
            <a:grpFill/>
          </p:grpSpPr>
          <p:sp>
            <p:nvSpPr>
              <p:cNvPr id="56" name="Freeform 7">
                <a:extLst>
                  <a:ext uri="{FF2B5EF4-FFF2-40B4-BE49-F238E27FC236}">
                    <a16:creationId xmlns:a16="http://schemas.microsoft.com/office/drawing/2014/main" id="{D7AF02C7-463F-4AA6-ABD3-5419EB7BC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7705" y="3120574"/>
                <a:ext cx="736325" cy="2000066"/>
              </a:xfrm>
              <a:custGeom>
                <a:avLst/>
                <a:gdLst>
                  <a:gd name="T0" fmla="*/ 112 w 129"/>
                  <a:gd name="T1" fmla="*/ 1 h 351"/>
                  <a:gd name="T2" fmla="*/ 108 w 129"/>
                  <a:gd name="T3" fmla="*/ 79 h 351"/>
                  <a:gd name="T4" fmla="*/ 107 w 129"/>
                  <a:gd name="T5" fmla="*/ 149 h 351"/>
                  <a:gd name="T6" fmla="*/ 121 w 129"/>
                  <a:gd name="T7" fmla="*/ 175 h 351"/>
                  <a:gd name="T8" fmla="*/ 128 w 129"/>
                  <a:gd name="T9" fmla="*/ 187 h 351"/>
                  <a:gd name="T10" fmla="*/ 129 w 129"/>
                  <a:gd name="T11" fmla="*/ 322 h 351"/>
                  <a:gd name="T12" fmla="*/ 114 w 129"/>
                  <a:gd name="T13" fmla="*/ 346 h 351"/>
                  <a:gd name="T14" fmla="*/ 85 w 129"/>
                  <a:gd name="T15" fmla="*/ 336 h 351"/>
                  <a:gd name="T16" fmla="*/ 84 w 129"/>
                  <a:gd name="T17" fmla="*/ 335 h 351"/>
                  <a:gd name="T18" fmla="*/ 59 w 129"/>
                  <a:gd name="T19" fmla="*/ 347 h 351"/>
                  <a:gd name="T20" fmla="*/ 35 w 129"/>
                  <a:gd name="T21" fmla="*/ 328 h 351"/>
                  <a:gd name="T22" fmla="*/ 34 w 129"/>
                  <a:gd name="T23" fmla="*/ 310 h 351"/>
                  <a:gd name="T24" fmla="*/ 34 w 129"/>
                  <a:gd name="T25" fmla="*/ 188 h 351"/>
                  <a:gd name="T26" fmla="*/ 22 w 129"/>
                  <a:gd name="T27" fmla="*/ 175 h 351"/>
                  <a:gd name="T28" fmla="*/ 1 w 129"/>
                  <a:gd name="T29" fmla="*/ 152 h 351"/>
                  <a:gd name="T30" fmla="*/ 5 w 129"/>
                  <a:gd name="T31" fmla="*/ 62 h 351"/>
                  <a:gd name="T32" fmla="*/ 6 w 129"/>
                  <a:gd name="T33" fmla="*/ 44 h 351"/>
                  <a:gd name="T34" fmla="*/ 43 w 129"/>
                  <a:gd name="T35" fmla="*/ 1 h 351"/>
                  <a:gd name="T36" fmla="*/ 57 w 129"/>
                  <a:gd name="T37" fmla="*/ 1 h 351"/>
                  <a:gd name="T38" fmla="*/ 112 w 129"/>
                  <a:gd name="T39" fmla="*/ 1 h 351"/>
                  <a:gd name="connsiteX0" fmla="*/ 8611 w 9929"/>
                  <a:gd name="connsiteY0" fmla="*/ 13 h 9903"/>
                  <a:gd name="connsiteX1" fmla="*/ 8301 w 9929"/>
                  <a:gd name="connsiteY1" fmla="*/ 2236 h 9903"/>
                  <a:gd name="connsiteX2" fmla="*/ 8224 w 9929"/>
                  <a:gd name="connsiteY2" fmla="*/ 4230 h 9903"/>
                  <a:gd name="connsiteX3" fmla="*/ 9309 w 9929"/>
                  <a:gd name="connsiteY3" fmla="*/ 4971 h 9903"/>
                  <a:gd name="connsiteX4" fmla="*/ 9851 w 9929"/>
                  <a:gd name="connsiteY4" fmla="*/ 5313 h 9903"/>
                  <a:gd name="connsiteX5" fmla="*/ 9929 w 9929"/>
                  <a:gd name="connsiteY5" fmla="*/ 9159 h 9903"/>
                  <a:gd name="connsiteX6" fmla="*/ 8766 w 9929"/>
                  <a:gd name="connsiteY6" fmla="*/ 9843 h 9903"/>
                  <a:gd name="connsiteX7" fmla="*/ 6518 w 9929"/>
                  <a:gd name="connsiteY7" fmla="*/ 9558 h 9903"/>
                  <a:gd name="connsiteX8" fmla="*/ 6441 w 9929"/>
                  <a:gd name="connsiteY8" fmla="*/ 9529 h 9903"/>
                  <a:gd name="connsiteX9" fmla="*/ 4503 w 9929"/>
                  <a:gd name="connsiteY9" fmla="*/ 9871 h 9903"/>
                  <a:gd name="connsiteX10" fmla="*/ 2642 w 9929"/>
                  <a:gd name="connsiteY10" fmla="*/ 9330 h 9903"/>
                  <a:gd name="connsiteX11" fmla="*/ 2565 w 9929"/>
                  <a:gd name="connsiteY11" fmla="*/ 8817 h 9903"/>
                  <a:gd name="connsiteX12" fmla="*/ 2565 w 9929"/>
                  <a:gd name="connsiteY12" fmla="*/ 5341 h 9903"/>
                  <a:gd name="connsiteX13" fmla="*/ 1634 w 9929"/>
                  <a:gd name="connsiteY13" fmla="*/ 4971 h 9903"/>
                  <a:gd name="connsiteX14" fmla="*/ 7 w 9929"/>
                  <a:gd name="connsiteY14" fmla="*/ 4315 h 9903"/>
                  <a:gd name="connsiteX15" fmla="*/ 317 w 9929"/>
                  <a:gd name="connsiteY15" fmla="*/ 1751 h 9903"/>
                  <a:gd name="connsiteX16" fmla="*/ 394 w 9929"/>
                  <a:gd name="connsiteY16" fmla="*/ 1239 h 9903"/>
                  <a:gd name="connsiteX17" fmla="*/ 3262 w 9929"/>
                  <a:gd name="connsiteY17" fmla="*/ 13 h 9903"/>
                  <a:gd name="connsiteX18" fmla="*/ 4348 w 9929"/>
                  <a:gd name="connsiteY18" fmla="*/ 13 h 9903"/>
                  <a:gd name="connsiteX19" fmla="*/ 8611 w 9929"/>
                  <a:gd name="connsiteY19" fmla="*/ 13 h 9903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5517 w 10000"/>
                  <a:gd name="connsiteY8" fmla="*/ 9471 h 10000"/>
                  <a:gd name="connsiteX9" fmla="*/ 4535 w 10000"/>
                  <a:gd name="connsiteY9" fmla="*/ 9968 h 10000"/>
                  <a:gd name="connsiteX10" fmla="*/ 2661 w 10000"/>
                  <a:gd name="connsiteY10" fmla="*/ 9421 h 10000"/>
                  <a:gd name="connsiteX11" fmla="*/ 2583 w 10000"/>
                  <a:gd name="connsiteY11" fmla="*/ 8903 h 10000"/>
                  <a:gd name="connsiteX12" fmla="*/ 2583 w 10000"/>
                  <a:gd name="connsiteY12" fmla="*/ 5393 h 10000"/>
                  <a:gd name="connsiteX13" fmla="*/ 1646 w 10000"/>
                  <a:gd name="connsiteY13" fmla="*/ 5020 h 10000"/>
                  <a:gd name="connsiteX14" fmla="*/ 7 w 10000"/>
                  <a:gd name="connsiteY14" fmla="*/ 4357 h 10000"/>
                  <a:gd name="connsiteX15" fmla="*/ 319 w 10000"/>
                  <a:gd name="connsiteY15" fmla="*/ 1768 h 10000"/>
                  <a:gd name="connsiteX16" fmla="*/ 397 w 10000"/>
                  <a:gd name="connsiteY16" fmla="*/ 1251 h 10000"/>
                  <a:gd name="connsiteX17" fmla="*/ 3285 w 10000"/>
                  <a:gd name="connsiteY17" fmla="*/ 13 h 10000"/>
                  <a:gd name="connsiteX18" fmla="*/ 4379 w 10000"/>
                  <a:gd name="connsiteY18" fmla="*/ 13 h 10000"/>
                  <a:gd name="connsiteX19" fmla="*/ 8673 w 10000"/>
                  <a:gd name="connsiteY19" fmla="*/ 13 h 10000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4535 w 10000"/>
                  <a:gd name="connsiteY8" fmla="*/ 9968 h 10000"/>
                  <a:gd name="connsiteX9" fmla="*/ 2661 w 10000"/>
                  <a:gd name="connsiteY9" fmla="*/ 9421 h 10000"/>
                  <a:gd name="connsiteX10" fmla="*/ 2583 w 10000"/>
                  <a:gd name="connsiteY10" fmla="*/ 8903 h 10000"/>
                  <a:gd name="connsiteX11" fmla="*/ 2583 w 10000"/>
                  <a:gd name="connsiteY11" fmla="*/ 5393 h 10000"/>
                  <a:gd name="connsiteX12" fmla="*/ 1646 w 10000"/>
                  <a:gd name="connsiteY12" fmla="*/ 5020 h 10000"/>
                  <a:gd name="connsiteX13" fmla="*/ 7 w 10000"/>
                  <a:gd name="connsiteY13" fmla="*/ 4357 h 10000"/>
                  <a:gd name="connsiteX14" fmla="*/ 319 w 10000"/>
                  <a:gd name="connsiteY14" fmla="*/ 1768 h 10000"/>
                  <a:gd name="connsiteX15" fmla="*/ 397 w 10000"/>
                  <a:gd name="connsiteY15" fmla="*/ 1251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4"/>
                  <a:gd name="connsiteX1" fmla="*/ 8360 w 10000"/>
                  <a:gd name="connsiteY1" fmla="*/ 2258 h 9994"/>
                  <a:gd name="connsiteX2" fmla="*/ 8283 w 10000"/>
                  <a:gd name="connsiteY2" fmla="*/ 4271 h 9994"/>
                  <a:gd name="connsiteX3" fmla="*/ 9376 w 10000"/>
                  <a:gd name="connsiteY3" fmla="*/ 5020 h 9994"/>
                  <a:gd name="connsiteX4" fmla="*/ 9921 w 10000"/>
                  <a:gd name="connsiteY4" fmla="*/ 5365 h 9994"/>
                  <a:gd name="connsiteX5" fmla="*/ 10000 w 10000"/>
                  <a:gd name="connsiteY5" fmla="*/ 9249 h 9994"/>
                  <a:gd name="connsiteX6" fmla="*/ 8829 w 10000"/>
                  <a:gd name="connsiteY6" fmla="*/ 9939 h 9994"/>
                  <a:gd name="connsiteX7" fmla="*/ 6198 w 10000"/>
                  <a:gd name="connsiteY7" fmla="*/ 9620 h 9994"/>
                  <a:gd name="connsiteX8" fmla="*/ 4535 w 10000"/>
                  <a:gd name="connsiteY8" fmla="*/ 9968 h 9994"/>
                  <a:gd name="connsiteX9" fmla="*/ 2661 w 10000"/>
                  <a:gd name="connsiteY9" fmla="*/ 9421 h 9994"/>
                  <a:gd name="connsiteX10" fmla="*/ 2583 w 10000"/>
                  <a:gd name="connsiteY10" fmla="*/ 8903 h 9994"/>
                  <a:gd name="connsiteX11" fmla="*/ 2583 w 10000"/>
                  <a:gd name="connsiteY11" fmla="*/ 5393 h 9994"/>
                  <a:gd name="connsiteX12" fmla="*/ 1646 w 10000"/>
                  <a:gd name="connsiteY12" fmla="*/ 5020 h 9994"/>
                  <a:gd name="connsiteX13" fmla="*/ 7 w 10000"/>
                  <a:gd name="connsiteY13" fmla="*/ 4357 h 9994"/>
                  <a:gd name="connsiteX14" fmla="*/ 319 w 10000"/>
                  <a:gd name="connsiteY14" fmla="*/ 1768 h 9994"/>
                  <a:gd name="connsiteX15" fmla="*/ 397 w 10000"/>
                  <a:gd name="connsiteY15" fmla="*/ 1251 h 9994"/>
                  <a:gd name="connsiteX16" fmla="*/ 3285 w 10000"/>
                  <a:gd name="connsiteY16" fmla="*/ 13 h 9994"/>
                  <a:gd name="connsiteX17" fmla="*/ 4379 w 10000"/>
                  <a:gd name="connsiteY17" fmla="*/ 13 h 9994"/>
                  <a:gd name="connsiteX18" fmla="*/ 8673 w 10000"/>
                  <a:gd name="connsiteY18" fmla="*/ 13 h 9994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7"/>
                  <a:gd name="connsiteX1" fmla="*/ 8360 w 10000"/>
                  <a:gd name="connsiteY1" fmla="*/ 2259 h 9997"/>
                  <a:gd name="connsiteX2" fmla="*/ 8283 w 10000"/>
                  <a:gd name="connsiteY2" fmla="*/ 4274 h 9997"/>
                  <a:gd name="connsiteX3" fmla="*/ 9376 w 10000"/>
                  <a:gd name="connsiteY3" fmla="*/ 5023 h 9997"/>
                  <a:gd name="connsiteX4" fmla="*/ 9921 w 10000"/>
                  <a:gd name="connsiteY4" fmla="*/ 5368 h 9997"/>
                  <a:gd name="connsiteX5" fmla="*/ 10000 w 10000"/>
                  <a:gd name="connsiteY5" fmla="*/ 9255 h 9997"/>
                  <a:gd name="connsiteX6" fmla="*/ 8829 w 10000"/>
                  <a:gd name="connsiteY6" fmla="*/ 9945 h 9997"/>
                  <a:gd name="connsiteX7" fmla="*/ 6306 w 10000"/>
                  <a:gd name="connsiteY7" fmla="*/ 9610 h 9997"/>
                  <a:gd name="connsiteX8" fmla="*/ 4535 w 10000"/>
                  <a:gd name="connsiteY8" fmla="*/ 9974 h 9997"/>
                  <a:gd name="connsiteX9" fmla="*/ 2661 w 10000"/>
                  <a:gd name="connsiteY9" fmla="*/ 9427 h 9997"/>
                  <a:gd name="connsiteX10" fmla="*/ 2583 w 10000"/>
                  <a:gd name="connsiteY10" fmla="*/ 8908 h 9997"/>
                  <a:gd name="connsiteX11" fmla="*/ 2583 w 10000"/>
                  <a:gd name="connsiteY11" fmla="*/ 5396 h 9997"/>
                  <a:gd name="connsiteX12" fmla="*/ 1646 w 10000"/>
                  <a:gd name="connsiteY12" fmla="*/ 5023 h 9997"/>
                  <a:gd name="connsiteX13" fmla="*/ 7 w 10000"/>
                  <a:gd name="connsiteY13" fmla="*/ 4360 h 9997"/>
                  <a:gd name="connsiteX14" fmla="*/ 319 w 10000"/>
                  <a:gd name="connsiteY14" fmla="*/ 1769 h 9997"/>
                  <a:gd name="connsiteX15" fmla="*/ 397 w 10000"/>
                  <a:gd name="connsiteY15" fmla="*/ 1252 h 9997"/>
                  <a:gd name="connsiteX16" fmla="*/ 3285 w 10000"/>
                  <a:gd name="connsiteY16" fmla="*/ 13 h 9997"/>
                  <a:gd name="connsiteX17" fmla="*/ 4379 w 10000"/>
                  <a:gd name="connsiteY17" fmla="*/ 13 h 9997"/>
                  <a:gd name="connsiteX18" fmla="*/ 8673 w 10000"/>
                  <a:gd name="connsiteY18" fmla="*/ 13 h 9997"/>
                  <a:gd name="connsiteX0" fmla="*/ 8673 w 10000"/>
                  <a:gd name="connsiteY0" fmla="*/ 13 h 10000"/>
                  <a:gd name="connsiteX1" fmla="*/ 8360 w 10000"/>
                  <a:gd name="connsiteY1" fmla="*/ 2260 h 10000"/>
                  <a:gd name="connsiteX2" fmla="*/ 8283 w 10000"/>
                  <a:gd name="connsiteY2" fmla="*/ 4275 h 10000"/>
                  <a:gd name="connsiteX3" fmla="*/ 9376 w 10000"/>
                  <a:gd name="connsiteY3" fmla="*/ 5025 h 10000"/>
                  <a:gd name="connsiteX4" fmla="*/ 9921 w 10000"/>
                  <a:gd name="connsiteY4" fmla="*/ 5370 h 10000"/>
                  <a:gd name="connsiteX5" fmla="*/ 10000 w 10000"/>
                  <a:gd name="connsiteY5" fmla="*/ 9258 h 10000"/>
                  <a:gd name="connsiteX6" fmla="*/ 8829 w 10000"/>
                  <a:gd name="connsiteY6" fmla="*/ 9948 h 10000"/>
                  <a:gd name="connsiteX7" fmla="*/ 6306 w 10000"/>
                  <a:gd name="connsiteY7" fmla="*/ 9613 h 10000"/>
                  <a:gd name="connsiteX8" fmla="*/ 4535 w 10000"/>
                  <a:gd name="connsiteY8" fmla="*/ 9977 h 10000"/>
                  <a:gd name="connsiteX9" fmla="*/ 2661 w 10000"/>
                  <a:gd name="connsiteY9" fmla="*/ 9430 h 10000"/>
                  <a:gd name="connsiteX10" fmla="*/ 2583 w 10000"/>
                  <a:gd name="connsiteY10" fmla="*/ 8911 h 10000"/>
                  <a:gd name="connsiteX11" fmla="*/ 2583 w 10000"/>
                  <a:gd name="connsiteY11" fmla="*/ 5398 h 10000"/>
                  <a:gd name="connsiteX12" fmla="*/ 1646 w 10000"/>
                  <a:gd name="connsiteY12" fmla="*/ 5025 h 10000"/>
                  <a:gd name="connsiteX13" fmla="*/ 7 w 10000"/>
                  <a:gd name="connsiteY13" fmla="*/ 4361 h 10000"/>
                  <a:gd name="connsiteX14" fmla="*/ 319 w 10000"/>
                  <a:gd name="connsiteY14" fmla="*/ 1770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000" h="10000">
                    <a:moveTo>
                      <a:pt x="8673" y="13"/>
                    </a:moveTo>
                    <a:cubicBezTo>
                      <a:pt x="8516" y="791"/>
                      <a:pt x="8360" y="1539"/>
                      <a:pt x="8360" y="2260"/>
                    </a:cubicBezTo>
                    <a:cubicBezTo>
                      <a:pt x="8283" y="2922"/>
                      <a:pt x="8283" y="3613"/>
                      <a:pt x="8283" y="4275"/>
                    </a:cubicBezTo>
                    <a:cubicBezTo>
                      <a:pt x="8204" y="4621"/>
                      <a:pt x="8673" y="4822"/>
                      <a:pt x="9376" y="5025"/>
                    </a:cubicBezTo>
                    <a:cubicBezTo>
                      <a:pt x="9688" y="5111"/>
                      <a:pt x="9921" y="5255"/>
                      <a:pt x="9921" y="5370"/>
                    </a:cubicBezTo>
                    <a:cubicBezTo>
                      <a:pt x="10000" y="6666"/>
                      <a:pt x="10000" y="7961"/>
                      <a:pt x="10000" y="9258"/>
                    </a:cubicBezTo>
                    <a:cubicBezTo>
                      <a:pt x="10000" y="9603"/>
                      <a:pt x="9609" y="9833"/>
                      <a:pt x="8829" y="9948"/>
                    </a:cubicBezTo>
                    <a:cubicBezTo>
                      <a:pt x="7970" y="10092"/>
                      <a:pt x="7009" y="9929"/>
                      <a:pt x="6306" y="9613"/>
                    </a:cubicBezTo>
                    <a:cubicBezTo>
                      <a:pt x="5655" y="9935"/>
                      <a:pt x="5251" y="9992"/>
                      <a:pt x="4535" y="9977"/>
                    </a:cubicBezTo>
                    <a:cubicBezTo>
                      <a:pt x="3800" y="10042"/>
                      <a:pt x="2817" y="9804"/>
                      <a:pt x="2661" y="9430"/>
                    </a:cubicBezTo>
                    <a:cubicBezTo>
                      <a:pt x="2583" y="9258"/>
                      <a:pt x="2583" y="9084"/>
                      <a:pt x="2583" y="8911"/>
                    </a:cubicBezTo>
                    <a:lnTo>
                      <a:pt x="2583" y="5398"/>
                    </a:lnTo>
                    <a:cubicBezTo>
                      <a:pt x="2583" y="5140"/>
                      <a:pt x="2505" y="4994"/>
                      <a:pt x="1646" y="5025"/>
                    </a:cubicBezTo>
                    <a:cubicBezTo>
                      <a:pt x="553" y="5082"/>
                      <a:pt x="-72" y="4851"/>
                      <a:pt x="7" y="4361"/>
                    </a:cubicBezTo>
                    <a:cubicBezTo>
                      <a:pt x="85" y="3498"/>
                      <a:pt x="241" y="2635"/>
                      <a:pt x="319" y="1770"/>
                    </a:cubicBezTo>
                    <a:cubicBezTo>
                      <a:pt x="397" y="1596"/>
                      <a:pt x="397" y="1425"/>
                      <a:pt x="397" y="1252"/>
                    </a:cubicBezTo>
                    <a:cubicBezTo>
                      <a:pt x="475" y="560"/>
                      <a:pt x="1490" y="158"/>
                      <a:pt x="3285" y="13"/>
                    </a:cubicBezTo>
                    <a:lnTo>
                      <a:pt x="4379" y="13"/>
                    </a:lnTo>
                    <a:cubicBezTo>
                      <a:pt x="5862" y="-15"/>
                      <a:pt x="7268" y="13"/>
                      <a:pt x="86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8">
                <a:extLst>
                  <a:ext uri="{FF2B5EF4-FFF2-40B4-BE49-F238E27FC236}">
                    <a16:creationId xmlns:a16="http://schemas.microsoft.com/office/drawing/2014/main" id="{AE36B726-8DDB-417E-BB06-54D4796D8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1502" y="2602151"/>
                <a:ext cx="478169" cy="478169"/>
              </a:xfrm>
              <a:custGeom>
                <a:avLst/>
                <a:gdLst>
                  <a:gd name="T0" fmla="*/ 42 w 83"/>
                  <a:gd name="T1" fmla="*/ 0 h 83"/>
                  <a:gd name="T2" fmla="*/ 83 w 83"/>
                  <a:gd name="T3" fmla="*/ 41 h 83"/>
                  <a:gd name="T4" fmla="*/ 42 w 83"/>
                  <a:gd name="T5" fmla="*/ 83 h 83"/>
                  <a:gd name="T6" fmla="*/ 0 w 83"/>
                  <a:gd name="T7" fmla="*/ 41 h 83"/>
                  <a:gd name="T8" fmla="*/ 42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2" y="0"/>
                    </a:moveTo>
                    <a:cubicBezTo>
                      <a:pt x="65" y="0"/>
                      <a:pt x="82" y="17"/>
                      <a:pt x="83" y="41"/>
                    </a:cubicBezTo>
                    <a:cubicBezTo>
                      <a:pt x="83" y="65"/>
                      <a:pt x="66" y="82"/>
                      <a:pt x="42" y="83"/>
                    </a:cubicBezTo>
                    <a:cubicBezTo>
                      <a:pt x="17" y="83"/>
                      <a:pt x="0" y="65"/>
                      <a:pt x="0" y="41"/>
                    </a:cubicBezTo>
                    <a:cubicBezTo>
                      <a:pt x="0" y="17"/>
                      <a:pt x="18" y="0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7F91C6E-57EC-49B2-8FC5-2895C699C58F}"/>
                </a:ext>
              </a:extLst>
            </p:cNvPr>
            <p:cNvGrpSpPr/>
            <p:nvPr/>
          </p:nvGrpSpPr>
          <p:grpSpPr>
            <a:xfrm>
              <a:off x="2843029" y="3316772"/>
              <a:ext cx="449095" cy="1536063"/>
              <a:chOff x="10277705" y="2602151"/>
              <a:chExt cx="736325" cy="2518489"/>
            </a:xfrm>
            <a:grpFill/>
          </p:grpSpPr>
          <p:sp>
            <p:nvSpPr>
              <p:cNvPr id="54" name="Freeform 7">
                <a:extLst>
                  <a:ext uri="{FF2B5EF4-FFF2-40B4-BE49-F238E27FC236}">
                    <a16:creationId xmlns:a16="http://schemas.microsoft.com/office/drawing/2014/main" id="{DB635136-9BC0-4CB9-8A21-38BD50628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7705" y="3120574"/>
                <a:ext cx="736325" cy="2000066"/>
              </a:xfrm>
              <a:custGeom>
                <a:avLst/>
                <a:gdLst>
                  <a:gd name="T0" fmla="*/ 112 w 129"/>
                  <a:gd name="T1" fmla="*/ 1 h 351"/>
                  <a:gd name="T2" fmla="*/ 108 w 129"/>
                  <a:gd name="T3" fmla="*/ 79 h 351"/>
                  <a:gd name="T4" fmla="*/ 107 w 129"/>
                  <a:gd name="T5" fmla="*/ 149 h 351"/>
                  <a:gd name="T6" fmla="*/ 121 w 129"/>
                  <a:gd name="T7" fmla="*/ 175 h 351"/>
                  <a:gd name="T8" fmla="*/ 128 w 129"/>
                  <a:gd name="T9" fmla="*/ 187 h 351"/>
                  <a:gd name="T10" fmla="*/ 129 w 129"/>
                  <a:gd name="T11" fmla="*/ 322 h 351"/>
                  <a:gd name="T12" fmla="*/ 114 w 129"/>
                  <a:gd name="T13" fmla="*/ 346 h 351"/>
                  <a:gd name="T14" fmla="*/ 85 w 129"/>
                  <a:gd name="T15" fmla="*/ 336 h 351"/>
                  <a:gd name="T16" fmla="*/ 84 w 129"/>
                  <a:gd name="T17" fmla="*/ 335 h 351"/>
                  <a:gd name="T18" fmla="*/ 59 w 129"/>
                  <a:gd name="T19" fmla="*/ 347 h 351"/>
                  <a:gd name="T20" fmla="*/ 35 w 129"/>
                  <a:gd name="T21" fmla="*/ 328 h 351"/>
                  <a:gd name="T22" fmla="*/ 34 w 129"/>
                  <a:gd name="T23" fmla="*/ 310 h 351"/>
                  <a:gd name="T24" fmla="*/ 34 w 129"/>
                  <a:gd name="T25" fmla="*/ 188 h 351"/>
                  <a:gd name="T26" fmla="*/ 22 w 129"/>
                  <a:gd name="T27" fmla="*/ 175 h 351"/>
                  <a:gd name="T28" fmla="*/ 1 w 129"/>
                  <a:gd name="T29" fmla="*/ 152 h 351"/>
                  <a:gd name="T30" fmla="*/ 5 w 129"/>
                  <a:gd name="T31" fmla="*/ 62 h 351"/>
                  <a:gd name="T32" fmla="*/ 6 w 129"/>
                  <a:gd name="T33" fmla="*/ 44 h 351"/>
                  <a:gd name="T34" fmla="*/ 43 w 129"/>
                  <a:gd name="T35" fmla="*/ 1 h 351"/>
                  <a:gd name="T36" fmla="*/ 57 w 129"/>
                  <a:gd name="T37" fmla="*/ 1 h 351"/>
                  <a:gd name="T38" fmla="*/ 112 w 129"/>
                  <a:gd name="T39" fmla="*/ 1 h 351"/>
                  <a:gd name="connsiteX0" fmla="*/ 8611 w 9929"/>
                  <a:gd name="connsiteY0" fmla="*/ 13 h 9903"/>
                  <a:gd name="connsiteX1" fmla="*/ 8301 w 9929"/>
                  <a:gd name="connsiteY1" fmla="*/ 2236 h 9903"/>
                  <a:gd name="connsiteX2" fmla="*/ 8224 w 9929"/>
                  <a:gd name="connsiteY2" fmla="*/ 4230 h 9903"/>
                  <a:gd name="connsiteX3" fmla="*/ 9309 w 9929"/>
                  <a:gd name="connsiteY3" fmla="*/ 4971 h 9903"/>
                  <a:gd name="connsiteX4" fmla="*/ 9851 w 9929"/>
                  <a:gd name="connsiteY4" fmla="*/ 5313 h 9903"/>
                  <a:gd name="connsiteX5" fmla="*/ 9929 w 9929"/>
                  <a:gd name="connsiteY5" fmla="*/ 9159 h 9903"/>
                  <a:gd name="connsiteX6" fmla="*/ 8766 w 9929"/>
                  <a:gd name="connsiteY6" fmla="*/ 9843 h 9903"/>
                  <a:gd name="connsiteX7" fmla="*/ 6518 w 9929"/>
                  <a:gd name="connsiteY7" fmla="*/ 9558 h 9903"/>
                  <a:gd name="connsiteX8" fmla="*/ 6441 w 9929"/>
                  <a:gd name="connsiteY8" fmla="*/ 9529 h 9903"/>
                  <a:gd name="connsiteX9" fmla="*/ 4503 w 9929"/>
                  <a:gd name="connsiteY9" fmla="*/ 9871 h 9903"/>
                  <a:gd name="connsiteX10" fmla="*/ 2642 w 9929"/>
                  <a:gd name="connsiteY10" fmla="*/ 9330 h 9903"/>
                  <a:gd name="connsiteX11" fmla="*/ 2565 w 9929"/>
                  <a:gd name="connsiteY11" fmla="*/ 8817 h 9903"/>
                  <a:gd name="connsiteX12" fmla="*/ 2565 w 9929"/>
                  <a:gd name="connsiteY12" fmla="*/ 5341 h 9903"/>
                  <a:gd name="connsiteX13" fmla="*/ 1634 w 9929"/>
                  <a:gd name="connsiteY13" fmla="*/ 4971 h 9903"/>
                  <a:gd name="connsiteX14" fmla="*/ 7 w 9929"/>
                  <a:gd name="connsiteY14" fmla="*/ 4315 h 9903"/>
                  <a:gd name="connsiteX15" fmla="*/ 317 w 9929"/>
                  <a:gd name="connsiteY15" fmla="*/ 1751 h 9903"/>
                  <a:gd name="connsiteX16" fmla="*/ 394 w 9929"/>
                  <a:gd name="connsiteY16" fmla="*/ 1239 h 9903"/>
                  <a:gd name="connsiteX17" fmla="*/ 3262 w 9929"/>
                  <a:gd name="connsiteY17" fmla="*/ 13 h 9903"/>
                  <a:gd name="connsiteX18" fmla="*/ 4348 w 9929"/>
                  <a:gd name="connsiteY18" fmla="*/ 13 h 9903"/>
                  <a:gd name="connsiteX19" fmla="*/ 8611 w 9929"/>
                  <a:gd name="connsiteY19" fmla="*/ 13 h 9903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5517 w 10000"/>
                  <a:gd name="connsiteY8" fmla="*/ 9471 h 10000"/>
                  <a:gd name="connsiteX9" fmla="*/ 4535 w 10000"/>
                  <a:gd name="connsiteY9" fmla="*/ 9968 h 10000"/>
                  <a:gd name="connsiteX10" fmla="*/ 2661 w 10000"/>
                  <a:gd name="connsiteY10" fmla="*/ 9421 h 10000"/>
                  <a:gd name="connsiteX11" fmla="*/ 2583 w 10000"/>
                  <a:gd name="connsiteY11" fmla="*/ 8903 h 10000"/>
                  <a:gd name="connsiteX12" fmla="*/ 2583 w 10000"/>
                  <a:gd name="connsiteY12" fmla="*/ 5393 h 10000"/>
                  <a:gd name="connsiteX13" fmla="*/ 1646 w 10000"/>
                  <a:gd name="connsiteY13" fmla="*/ 5020 h 10000"/>
                  <a:gd name="connsiteX14" fmla="*/ 7 w 10000"/>
                  <a:gd name="connsiteY14" fmla="*/ 4357 h 10000"/>
                  <a:gd name="connsiteX15" fmla="*/ 319 w 10000"/>
                  <a:gd name="connsiteY15" fmla="*/ 1768 h 10000"/>
                  <a:gd name="connsiteX16" fmla="*/ 397 w 10000"/>
                  <a:gd name="connsiteY16" fmla="*/ 1251 h 10000"/>
                  <a:gd name="connsiteX17" fmla="*/ 3285 w 10000"/>
                  <a:gd name="connsiteY17" fmla="*/ 13 h 10000"/>
                  <a:gd name="connsiteX18" fmla="*/ 4379 w 10000"/>
                  <a:gd name="connsiteY18" fmla="*/ 13 h 10000"/>
                  <a:gd name="connsiteX19" fmla="*/ 8673 w 10000"/>
                  <a:gd name="connsiteY19" fmla="*/ 13 h 10000"/>
                  <a:gd name="connsiteX0" fmla="*/ 8673 w 10000"/>
                  <a:gd name="connsiteY0" fmla="*/ 13 h 10000"/>
                  <a:gd name="connsiteX1" fmla="*/ 8360 w 10000"/>
                  <a:gd name="connsiteY1" fmla="*/ 2258 h 10000"/>
                  <a:gd name="connsiteX2" fmla="*/ 8283 w 10000"/>
                  <a:gd name="connsiteY2" fmla="*/ 4271 h 10000"/>
                  <a:gd name="connsiteX3" fmla="*/ 9376 w 10000"/>
                  <a:gd name="connsiteY3" fmla="*/ 5020 h 10000"/>
                  <a:gd name="connsiteX4" fmla="*/ 9921 w 10000"/>
                  <a:gd name="connsiteY4" fmla="*/ 5365 h 10000"/>
                  <a:gd name="connsiteX5" fmla="*/ 10000 w 10000"/>
                  <a:gd name="connsiteY5" fmla="*/ 9249 h 10000"/>
                  <a:gd name="connsiteX6" fmla="*/ 8829 w 10000"/>
                  <a:gd name="connsiteY6" fmla="*/ 9939 h 10000"/>
                  <a:gd name="connsiteX7" fmla="*/ 6565 w 10000"/>
                  <a:gd name="connsiteY7" fmla="*/ 9652 h 10000"/>
                  <a:gd name="connsiteX8" fmla="*/ 4535 w 10000"/>
                  <a:gd name="connsiteY8" fmla="*/ 9968 h 10000"/>
                  <a:gd name="connsiteX9" fmla="*/ 2661 w 10000"/>
                  <a:gd name="connsiteY9" fmla="*/ 9421 h 10000"/>
                  <a:gd name="connsiteX10" fmla="*/ 2583 w 10000"/>
                  <a:gd name="connsiteY10" fmla="*/ 8903 h 10000"/>
                  <a:gd name="connsiteX11" fmla="*/ 2583 w 10000"/>
                  <a:gd name="connsiteY11" fmla="*/ 5393 h 10000"/>
                  <a:gd name="connsiteX12" fmla="*/ 1646 w 10000"/>
                  <a:gd name="connsiteY12" fmla="*/ 5020 h 10000"/>
                  <a:gd name="connsiteX13" fmla="*/ 7 w 10000"/>
                  <a:gd name="connsiteY13" fmla="*/ 4357 h 10000"/>
                  <a:gd name="connsiteX14" fmla="*/ 319 w 10000"/>
                  <a:gd name="connsiteY14" fmla="*/ 1768 h 10000"/>
                  <a:gd name="connsiteX15" fmla="*/ 397 w 10000"/>
                  <a:gd name="connsiteY15" fmla="*/ 1251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4"/>
                  <a:gd name="connsiteX1" fmla="*/ 8360 w 10000"/>
                  <a:gd name="connsiteY1" fmla="*/ 2258 h 9994"/>
                  <a:gd name="connsiteX2" fmla="*/ 8283 w 10000"/>
                  <a:gd name="connsiteY2" fmla="*/ 4271 h 9994"/>
                  <a:gd name="connsiteX3" fmla="*/ 9376 w 10000"/>
                  <a:gd name="connsiteY3" fmla="*/ 5020 h 9994"/>
                  <a:gd name="connsiteX4" fmla="*/ 9921 w 10000"/>
                  <a:gd name="connsiteY4" fmla="*/ 5365 h 9994"/>
                  <a:gd name="connsiteX5" fmla="*/ 10000 w 10000"/>
                  <a:gd name="connsiteY5" fmla="*/ 9249 h 9994"/>
                  <a:gd name="connsiteX6" fmla="*/ 8829 w 10000"/>
                  <a:gd name="connsiteY6" fmla="*/ 9939 h 9994"/>
                  <a:gd name="connsiteX7" fmla="*/ 6198 w 10000"/>
                  <a:gd name="connsiteY7" fmla="*/ 9620 h 9994"/>
                  <a:gd name="connsiteX8" fmla="*/ 4535 w 10000"/>
                  <a:gd name="connsiteY8" fmla="*/ 9968 h 9994"/>
                  <a:gd name="connsiteX9" fmla="*/ 2661 w 10000"/>
                  <a:gd name="connsiteY9" fmla="*/ 9421 h 9994"/>
                  <a:gd name="connsiteX10" fmla="*/ 2583 w 10000"/>
                  <a:gd name="connsiteY10" fmla="*/ 8903 h 9994"/>
                  <a:gd name="connsiteX11" fmla="*/ 2583 w 10000"/>
                  <a:gd name="connsiteY11" fmla="*/ 5393 h 9994"/>
                  <a:gd name="connsiteX12" fmla="*/ 1646 w 10000"/>
                  <a:gd name="connsiteY12" fmla="*/ 5020 h 9994"/>
                  <a:gd name="connsiteX13" fmla="*/ 7 w 10000"/>
                  <a:gd name="connsiteY13" fmla="*/ 4357 h 9994"/>
                  <a:gd name="connsiteX14" fmla="*/ 319 w 10000"/>
                  <a:gd name="connsiteY14" fmla="*/ 1768 h 9994"/>
                  <a:gd name="connsiteX15" fmla="*/ 397 w 10000"/>
                  <a:gd name="connsiteY15" fmla="*/ 1251 h 9994"/>
                  <a:gd name="connsiteX16" fmla="*/ 3285 w 10000"/>
                  <a:gd name="connsiteY16" fmla="*/ 13 h 9994"/>
                  <a:gd name="connsiteX17" fmla="*/ 4379 w 10000"/>
                  <a:gd name="connsiteY17" fmla="*/ 13 h 9994"/>
                  <a:gd name="connsiteX18" fmla="*/ 8673 w 10000"/>
                  <a:gd name="connsiteY18" fmla="*/ 13 h 9994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10000"/>
                  <a:gd name="connsiteX1" fmla="*/ 8360 w 10000"/>
                  <a:gd name="connsiteY1" fmla="*/ 2259 h 10000"/>
                  <a:gd name="connsiteX2" fmla="*/ 8283 w 10000"/>
                  <a:gd name="connsiteY2" fmla="*/ 4274 h 10000"/>
                  <a:gd name="connsiteX3" fmla="*/ 9376 w 10000"/>
                  <a:gd name="connsiteY3" fmla="*/ 5023 h 10000"/>
                  <a:gd name="connsiteX4" fmla="*/ 9921 w 10000"/>
                  <a:gd name="connsiteY4" fmla="*/ 5368 h 10000"/>
                  <a:gd name="connsiteX5" fmla="*/ 10000 w 10000"/>
                  <a:gd name="connsiteY5" fmla="*/ 9255 h 10000"/>
                  <a:gd name="connsiteX6" fmla="*/ 8829 w 10000"/>
                  <a:gd name="connsiteY6" fmla="*/ 9945 h 10000"/>
                  <a:gd name="connsiteX7" fmla="*/ 6198 w 10000"/>
                  <a:gd name="connsiteY7" fmla="*/ 9626 h 10000"/>
                  <a:gd name="connsiteX8" fmla="*/ 4535 w 10000"/>
                  <a:gd name="connsiteY8" fmla="*/ 9974 h 10000"/>
                  <a:gd name="connsiteX9" fmla="*/ 2661 w 10000"/>
                  <a:gd name="connsiteY9" fmla="*/ 9427 h 10000"/>
                  <a:gd name="connsiteX10" fmla="*/ 2583 w 10000"/>
                  <a:gd name="connsiteY10" fmla="*/ 8908 h 10000"/>
                  <a:gd name="connsiteX11" fmla="*/ 2583 w 10000"/>
                  <a:gd name="connsiteY11" fmla="*/ 5396 h 10000"/>
                  <a:gd name="connsiteX12" fmla="*/ 1646 w 10000"/>
                  <a:gd name="connsiteY12" fmla="*/ 5023 h 10000"/>
                  <a:gd name="connsiteX13" fmla="*/ 7 w 10000"/>
                  <a:gd name="connsiteY13" fmla="*/ 4360 h 10000"/>
                  <a:gd name="connsiteX14" fmla="*/ 319 w 10000"/>
                  <a:gd name="connsiteY14" fmla="*/ 1769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  <a:gd name="connsiteX0" fmla="*/ 8673 w 10000"/>
                  <a:gd name="connsiteY0" fmla="*/ 13 h 9997"/>
                  <a:gd name="connsiteX1" fmla="*/ 8360 w 10000"/>
                  <a:gd name="connsiteY1" fmla="*/ 2259 h 9997"/>
                  <a:gd name="connsiteX2" fmla="*/ 8283 w 10000"/>
                  <a:gd name="connsiteY2" fmla="*/ 4274 h 9997"/>
                  <a:gd name="connsiteX3" fmla="*/ 9376 w 10000"/>
                  <a:gd name="connsiteY3" fmla="*/ 5023 h 9997"/>
                  <a:gd name="connsiteX4" fmla="*/ 9921 w 10000"/>
                  <a:gd name="connsiteY4" fmla="*/ 5368 h 9997"/>
                  <a:gd name="connsiteX5" fmla="*/ 10000 w 10000"/>
                  <a:gd name="connsiteY5" fmla="*/ 9255 h 9997"/>
                  <a:gd name="connsiteX6" fmla="*/ 8829 w 10000"/>
                  <a:gd name="connsiteY6" fmla="*/ 9945 h 9997"/>
                  <a:gd name="connsiteX7" fmla="*/ 6306 w 10000"/>
                  <a:gd name="connsiteY7" fmla="*/ 9610 h 9997"/>
                  <a:gd name="connsiteX8" fmla="*/ 4535 w 10000"/>
                  <a:gd name="connsiteY8" fmla="*/ 9974 h 9997"/>
                  <a:gd name="connsiteX9" fmla="*/ 2661 w 10000"/>
                  <a:gd name="connsiteY9" fmla="*/ 9427 h 9997"/>
                  <a:gd name="connsiteX10" fmla="*/ 2583 w 10000"/>
                  <a:gd name="connsiteY10" fmla="*/ 8908 h 9997"/>
                  <a:gd name="connsiteX11" fmla="*/ 2583 w 10000"/>
                  <a:gd name="connsiteY11" fmla="*/ 5396 h 9997"/>
                  <a:gd name="connsiteX12" fmla="*/ 1646 w 10000"/>
                  <a:gd name="connsiteY12" fmla="*/ 5023 h 9997"/>
                  <a:gd name="connsiteX13" fmla="*/ 7 w 10000"/>
                  <a:gd name="connsiteY13" fmla="*/ 4360 h 9997"/>
                  <a:gd name="connsiteX14" fmla="*/ 319 w 10000"/>
                  <a:gd name="connsiteY14" fmla="*/ 1769 h 9997"/>
                  <a:gd name="connsiteX15" fmla="*/ 397 w 10000"/>
                  <a:gd name="connsiteY15" fmla="*/ 1252 h 9997"/>
                  <a:gd name="connsiteX16" fmla="*/ 3285 w 10000"/>
                  <a:gd name="connsiteY16" fmla="*/ 13 h 9997"/>
                  <a:gd name="connsiteX17" fmla="*/ 4379 w 10000"/>
                  <a:gd name="connsiteY17" fmla="*/ 13 h 9997"/>
                  <a:gd name="connsiteX18" fmla="*/ 8673 w 10000"/>
                  <a:gd name="connsiteY18" fmla="*/ 13 h 9997"/>
                  <a:gd name="connsiteX0" fmla="*/ 8673 w 10000"/>
                  <a:gd name="connsiteY0" fmla="*/ 13 h 10000"/>
                  <a:gd name="connsiteX1" fmla="*/ 8360 w 10000"/>
                  <a:gd name="connsiteY1" fmla="*/ 2260 h 10000"/>
                  <a:gd name="connsiteX2" fmla="*/ 8283 w 10000"/>
                  <a:gd name="connsiteY2" fmla="*/ 4275 h 10000"/>
                  <a:gd name="connsiteX3" fmla="*/ 9376 w 10000"/>
                  <a:gd name="connsiteY3" fmla="*/ 5025 h 10000"/>
                  <a:gd name="connsiteX4" fmla="*/ 9921 w 10000"/>
                  <a:gd name="connsiteY4" fmla="*/ 5370 h 10000"/>
                  <a:gd name="connsiteX5" fmla="*/ 10000 w 10000"/>
                  <a:gd name="connsiteY5" fmla="*/ 9258 h 10000"/>
                  <a:gd name="connsiteX6" fmla="*/ 8829 w 10000"/>
                  <a:gd name="connsiteY6" fmla="*/ 9948 h 10000"/>
                  <a:gd name="connsiteX7" fmla="*/ 6306 w 10000"/>
                  <a:gd name="connsiteY7" fmla="*/ 9613 h 10000"/>
                  <a:gd name="connsiteX8" fmla="*/ 4535 w 10000"/>
                  <a:gd name="connsiteY8" fmla="*/ 9977 h 10000"/>
                  <a:gd name="connsiteX9" fmla="*/ 2661 w 10000"/>
                  <a:gd name="connsiteY9" fmla="*/ 9430 h 10000"/>
                  <a:gd name="connsiteX10" fmla="*/ 2583 w 10000"/>
                  <a:gd name="connsiteY10" fmla="*/ 8911 h 10000"/>
                  <a:gd name="connsiteX11" fmla="*/ 2583 w 10000"/>
                  <a:gd name="connsiteY11" fmla="*/ 5398 h 10000"/>
                  <a:gd name="connsiteX12" fmla="*/ 1646 w 10000"/>
                  <a:gd name="connsiteY12" fmla="*/ 5025 h 10000"/>
                  <a:gd name="connsiteX13" fmla="*/ 7 w 10000"/>
                  <a:gd name="connsiteY13" fmla="*/ 4361 h 10000"/>
                  <a:gd name="connsiteX14" fmla="*/ 319 w 10000"/>
                  <a:gd name="connsiteY14" fmla="*/ 1770 h 10000"/>
                  <a:gd name="connsiteX15" fmla="*/ 397 w 10000"/>
                  <a:gd name="connsiteY15" fmla="*/ 1252 h 10000"/>
                  <a:gd name="connsiteX16" fmla="*/ 3285 w 10000"/>
                  <a:gd name="connsiteY16" fmla="*/ 13 h 10000"/>
                  <a:gd name="connsiteX17" fmla="*/ 4379 w 10000"/>
                  <a:gd name="connsiteY17" fmla="*/ 13 h 10000"/>
                  <a:gd name="connsiteX18" fmla="*/ 8673 w 10000"/>
                  <a:gd name="connsiteY18" fmla="*/ 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000" h="10000">
                    <a:moveTo>
                      <a:pt x="8673" y="13"/>
                    </a:moveTo>
                    <a:cubicBezTo>
                      <a:pt x="8516" y="791"/>
                      <a:pt x="8360" y="1539"/>
                      <a:pt x="8360" y="2260"/>
                    </a:cubicBezTo>
                    <a:cubicBezTo>
                      <a:pt x="8283" y="2922"/>
                      <a:pt x="8283" y="3613"/>
                      <a:pt x="8283" y="4275"/>
                    </a:cubicBezTo>
                    <a:cubicBezTo>
                      <a:pt x="8204" y="4621"/>
                      <a:pt x="8673" y="4822"/>
                      <a:pt x="9376" y="5025"/>
                    </a:cubicBezTo>
                    <a:cubicBezTo>
                      <a:pt x="9688" y="5111"/>
                      <a:pt x="9921" y="5255"/>
                      <a:pt x="9921" y="5370"/>
                    </a:cubicBezTo>
                    <a:cubicBezTo>
                      <a:pt x="10000" y="6666"/>
                      <a:pt x="10000" y="7961"/>
                      <a:pt x="10000" y="9258"/>
                    </a:cubicBezTo>
                    <a:cubicBezTo>
                      <a:pt x="10000" y="9603"/>
                      <a:pt x="9609" y="9833"/>
                      <a:pt x="8829" y="9948"/>
                    </a:cubicBezTo>
                    <a:cubicBezTo>
                      <a:pt x="7970" y="10092"/>
                      <a:pt x="7009" y="9929"/>
                      <a:pt x="6306" y="9613"/>
                    </a:cubicBezTo>
                    <a:cubicBezTo>
                      <a:pt x="5655" y="9935"/>
                      <a:pt x="5251" y="9992"/>
                      <a:pt x="4535" y="9977"/>
                    </a:cubicBezTo>
                    <a:cubicBezTo>
                      <a:pt x="3800" y="10042"/>
                      <a:pt x="2817" y="9804"/>
                      <a:pt x="2661" y="9430"/>
                    </a:cubicBezTo>
                    <a:cubicBezTo>
                      <a:pt x="2583" y="9258"/>
                      <a:pt x="2583" y="9084"/>
                      <a:pt x="2583" y="8911"/>
                    </a:cubicBezTo>
                    <a:lnTo>
                      <a:pt x="2583" y="5398"/>
                    </a:lnTo>
                    <a:cubicBezTo>
                      <a:pt x="2583" y="5140"/>
                      <a:pt x="2505" y="4994"/>
                      <a:pt x="1646" y="5025"/>
                    </a:cubicBezTo>
                    <a:cubicBezTo>
                      <a:pt x="553" y="5082"/>
                      <a:pt x="-72" y="4851"/>
                      <a:pt x="7" y="4361"/>
                    </a:cubicBezTo>
                    <a:cubicBezTo>
                      <a:pt x="85" y="3498"/>
                      <a:pt x="241" y="2635"/>
                      <a:pt x="319" y="1770"/>
                    </a:cubicBezTo>
                    <a:cubicBezTo>
                      <a:pt x="397" y="1596"/>
                      <a:pt x="397" y="1425"/>
                      <a:pt x="397" y="1252"/>
                    </a:cubicBezTo>
                    <a:cubicBezTo>
                      <a:pt x="475" y="560"/>
                      <a:pt x="1490" y="158"/>
                      <a:pt x="3285" y="13"/>
                    </a:cubicBezTo>
                    <a:lnTo>
                      <a:pt x="4379" y="13"/>
                    </a:lnTo>
                    <a:cubicBezTo>
                      <a:pt x="5862" y="-15"/>
                      <a:pt x="7268" y="13"/>
                      <a:pt x="86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72F11526-B7C0-4C12-A96B-71570F887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1502" y="2602151"/>
                <a:ext cx="478169" cy="478169"/>
              </a:xfrm>
              <a:custGeom>
                <a:avLst/>
                <a:gdLst>
                  <a:gd name="T0" fmla="*/ 42 w 83"/>
                  <a:gd name="T1" fmla="*/ 0 h 83"/>
                  <a:gd name="T2" fmla="*/ 83 w 83"/>
                  <a:gd name="T3" fmla="*/ 41 h 83"/>
                  <a:gd name="T4" fmla="*/ 42 w 83"/>
                  <a:gd name="T5" fmla="*/ 83 h 83"/>
                  <a:gd name="T6" fmla="*/ 0 w 83"/>
                  <a:gd name="T7" fmla="*/ 41 h 83"/>
                  <a:gd name="T8" fmla="*/ 42 w 8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3">
                    <a:moveTo>
                      <a:pt x="42" y="0"/>
                    </a:moveTo>
                    <a:cubicBezTo>
                      <a:pt x="65" y="0"/>
                      <a:pt x="82" y="17"/>
                      <a:pt x="83" y="41"/>
                    </a:cubicBezTo>
                    <a:cubicBezTo>
                      <a:pt x="83" y="65"/>
                      <a:pt x="66" y="82"/>
                      <a:pt x="42" y="83"/>
                    </a:cubicBezTo>
                    <a:cubicBezTo>
                      <a:pt x="17" y="83"/>
                      <a:pt x="0" y="65"/>
                      <a:pt x="0" y="41"/>
                    </a:cubicBezTo>
                    <a:cubicBezTo>
                      <a:pt x="0" y="17"/>
                      <a:pt x="18" y="0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D02BB27-0459-40E1-85FE-6495B500A2F9}"/>
              </a:ext>
            </a:extLst>
          </p:cNvPr>
          <p:cNvSpPr txBox="1"/>
          <p:nvPr/>
        </p:nvSpPr>
        <p:spPr>
          <a:xfrm>
            <a:off x="0" y="638928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Волонтерський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томатологічний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ух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#</a:t>
            </a:r>
            <a:r>
              <a:rPr kumimoji="0" lang="uk-U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ТриЗубДентал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351" y="185352"/>
            <a:ext cx="1564767" cy="1564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0437" y="5488672"/>
            <a:ext cx="715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Ященко Ігор (</a:t>
            </a:r>
            <a:r>
              <a:rPr lang="en-US" dirty="0" smtClean="0"/>
              <a:t> Facebook : </a:t>
            </a:r>
            <a:r>
              <a:rPr lang="en-US" dirty="0" err="1" smtClean="0"/>
              <a:t>Yascshenko</a:t>
            </a:r>
            <a:r>
              <a:rPr lang="en-US" dirty="0" smtClean="0"/>
              <a:t> Igor ) </a:t>
            </a:r>
            <a:r>
              <a:rPr lang="uk-UA" dirty="0" smtClean="0"/>
              <a:t>050-322-85-33, 098-89-611-82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8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5D02BB27-0459-40E1-85FE-6495B500A2F9}"/>
              </a:ext>
            </a:extLst>
          </p:cNvPr>
          <p:cNvSpPr txBox="1"/>
          <p:nvPr/>
        </p:nvSpPr>
        <p:spPr>
          <a:xfrm>
            <a:off x="0" y="638928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Волонтерський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томатологічний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ух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#</a:t>
            </a:r>
            <a:r>
              <a:rPr kumimoji="0" lang="uk-U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ТриЗубДентал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025" y="228998"/>
            <a:ext cx="1564767" cy="15647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2252" y="1248477"/>
            <a:ext cx="7439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/>
              <a:t>спільнота</a:t>
            </a:r>
            <a:r>
              <a:rPr lang="ru-RU" dirty="0"/>
              <a:t>, яка </a:t>
            </a:r>
            <a:r>
              <a:rPr lang="ru-RU" dirty="0" err="1"/>
              <a:t>об’єднує</a:t>
            </a:r>
            <a:r>
              <a:rPr lang="ru-RU" dirty="0"/>
              <a:t> </a:t>
            </a:r>
            <a:r>
              <a:rPr lang="ru-RU" dirty="0" err="1"/>
              <a:t>патріотів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 метою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якісної</a:t>
            </a:r>
            <a:r>
              <a:rPr lang="ru-RU" dirty="0"/>
              <a:t> </a:t>
            </a:r>
            <a:r>
              <a:rPr lang="ru-RU" dirty="0" err="1"/>
              <a:t>стоматологічної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військовим</a:t>
            </a:r>
            <a:r>
              <a:rPr lang="ru-RU" dirty="0"/>
              <a:t> </a:t>
            </a:r>
            <a:r>
              <a:rPr lang="ru-RU" dirty="0" err="1"/>
              <a:t>збройних</a:t>
            </a:r>
            <a:r>
              <a:rPr lang="ru-RU" dirty="0"/>
              <a:t> сил та </a:t>
            </a:r>
            <a:r>
              <a:rPr lang="ru-RU" dirty="0" err="1"/>
              <a:t>добровольчих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</a:t>
            </a:r>
            <a:r>
              <a:rPr lang="ru-RU" dirty="0" err="1"/>
              <a:t>задіяних</a:t>
            </a:r>
            <a:r>
              <a:rPr lang="ru-RU" dirty="0"/>
              <a:t> в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подіях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Допомога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передовій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з 01.06.2015 року.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52252" y="2797507"/>
            <a:ext cx="74398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Наш проект 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активно </a:t>
            </a:r>
            <a:r>
              <a:rPr lang="ru-RU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підтримує</a:t>
            </a:r>
            <a:r>
              <a:rPr lang="ru-RU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НССУ (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національна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спілка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стоматологів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України</a:t>
            </a:r>
            <a:r>
              <a:rPr lang="ru-RU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). </a:t>
            </a:r>
          </a:p>
          <a:p>
            <a:r>
              <a:rPr lang="ru-RU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«</a:t>
            </a:r>
            <a:r>
              <a:rPr lang="ru-RU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Тризуб</a:t>
            </a:r>
            <a:r>
              <a:rPr lang="ru-RU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Дентал</a:t>
            </a:r>
            <a:r>
              <a:rPr lang="ru-RU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» є </a:t>
            </a:r>
            <a:r>
              <a:rPr lang="ru-RU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діючею</a:t>
            </a:r>
            <a:r>
              <a:rPr lang="ru-RU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еффективною</a:t>
            </a:r>
            <a:r>
              <a:rPr lang="ru-RU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моделлю</a:t>
            </a:r>
            <a:r>
              <a:rPr lang="ru-RU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самоврядування</a:t>
            </a:r>
            <a:r>
              <a:rPr lang="ru-RU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 в </a:t>
            </a:r>
            <a:r>
              <a:rPr lang="ru-RU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стоматологічній</a:t>
            </a:r>
            <a:r>
              <a:rPr lang="ru-RU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галузі</a:t>
            </a:r>
            <a:r>
              <a:rPr lang="ru-RU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 </a:t>
            </a:r>
            <a:endParaRPr lang="ru-RU" dirty="0"/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CC228256-7909-4687-AC06-DF201365974E}"/>
              </a:ext>
            </a:extLst>
          </p:cNvPr>
          <p:cNvGrpSpPr/>
          <p:nvPr/>
        </p:nvGrpSpPr>
        <p:grpSpPr>
          <a:xfrm>
            <a:off x="1369897" y="4615482"/>
            <a:ext cx="660464" cy="657690"/>
            <a:chOff x="6493081" y="1742364"/>
            <a:chExt cx="660464" cy="657690"/>
          </a:xfrm>
        </p:grpSpPr>
        <p:sp>
          <p:nvSpPr>
            <p:cNvPr id="7" name="Oval 20">
              <a:extLst>
                <a:ext uri="{FF2B5EF4-FFF2-40B4-BE49-F238E27FC236}">
                  <a16:creationId xmlns:a16="http://schemas.microsoft.com/office/drawing/2014/main" id="{D9CB84BB-85E0-45B1-9A9A-18FFA2F49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081" y="1742364"/>
              <a:ext cx="660464" cy="6576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: Rounded Corners 23">
              <a:extLst>
                <a:ext uri="{FF2B5EF4-FFF2-40B4-BE49-F238E27FC236}">
                  <a16:creationId xmlns:a16="http://schemas.microsoft.com/office/drawing/2014/main" id="{2D5550FD-F773-422B-89AE-F3B73C2D6D9B}"/>
                </a:ext>
              </a:extLst>
            </p:cNvPr>
            <p:cNvSpPr/>
            <p:nvPr/>
          </p:nvSpPr>
          <p:spPr>
            <a:xfrm rot="2700000">
              <a:off x="6651394" y="2069258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24">
              <a:extLst>
                <a:ext uri="{FF2B5EF4-FFF2-40B4-BE49-F238E27FC236}">
                  <a16:creationId xmlns:a16="http://schemas.microsoft.com/office/drawing/2014/main" id="{8623F86D-02ED-41FE-B82A-AF77216F4306}"/>
                </a:ext>
              </a:extLst>
            </p:cNvPr>
            <p:cNvSpPr/>
            <p:nvPr/>
          </p:nvSpPr>
          <p:spPr>
            <a:xfrm rot="8100000">
              <a:off x="6714042" y="2021725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">
            <a:extLst>
              <a:ext uri="{FF2B5EF4-FFF2-40B4-BE49-F238E27FC236}">
                <a16:creationId xmlns:a16="http://schemas.microsoft.com/office/drawing/2014/main" id="{CC228256-7909-4687-AC06-DF201365974E}"/>
              </a:ext>
            </a:extLst>
          </p:cNvPr>
          <p:cNvGrpSpPr/>
          <p:nvPr/>
        </p:nvGrpSpPr>
        <p:grpSpPr>
          <a:xfrm>
            <a:off x="1309355" y="2841678"/>
            <a:ext cx="660464" cy="657690"/>
            <a:chOff x="6493081" y="1742364"/>
            <a:chExt cx="660464" cy="657690"/>
          </a:xfrm>
        </p:grpSpPr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D9CB84BB-85E0-45B1-9A9A-18FFA2F49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081" y="1742364"/>
              <a:ext cx="660464" cy="6576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: Rounded Corners 23">
              <a:extLst>
                <a:ext uri="{FF2B5EF4-FFF2-40B4-BE49-F238E27FC236}">
                  <a16:creationId xmlns:a16="http://schemas.microsoft.com/office/drawing/2014/main" id="{2D5550FD-F773-422B-89AE-F3B73C2D6D9B}"/>
                </a:ext>
              </a:extLst>
            </p:cNvPr>
            <p:cNvSpPr/>
            <p:nvPr/>
          </p:nvSpPr>
          <p:spPr>
            <a:xfrm rot="2700000">
              <a:off x="6651394" y="2069258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24">
              <a:extLst>
                <a:ext uri="{FF2B5EF4-FFF2-40B4-BE49-F238E27FC236}">
                  <a16:creationId xmlns:a16="http://schemas.microsoft.com/office/drawing/2014/main" id="{8623F86D-02ED-41FE-B82A-AF77216F4306}"/>
                </a:ext>
              </a:extLst>
            </p:cNvPr>
            <p:cNvSpPr/>
            <p:nvPr/>
          </p:nvSpPr>
          <p:spPr>
            <a:xfrm rot="8100000">
              <a:off x="6714042" y="2021725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">
            <a:extLst>
              <a:ext uri="{FF2B5EF4-FFF2-40B4-BE49-F238E27FC236}">
                <a16:creationId xmlns:a16="http://schemas.microsoft.com/office/drawing/2014/main" id="{CC228256-7909-4687-AC06-DF201365974E}"/>
              </a:ext>
            </a:extLst>
          </p:cNvPr>
          <p:cNvGrpSpPr/>
          <p:nvPr/>
        </p:nvGrpSpPr>
        <p:grpSpPr>
          <a:xfrm>
            <a:off x="1309355" y="1319340"/>
            <a:ext cx="660464" cy="657690"/>
            <a:chOff x="6493081" y="1742364"/>
            <a:chExt cx="660464" cy="657690"/>
          </a:xfrm>
        </p:grpSpPr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D9CB84BB-85E0-45B1-9A9A-18FFA2F49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081" y="1742364"/>
              <a:ext cx="660464" cy="6576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: Rounded Corners 23">
              <a:extLst>
                <a:ext uri="{FF2B5EF4-FFF2-40B4-BE49-F238E27FC236}">
                  <a16:creationId xmlns:a16="http://schemas.microsoft.com/office/drawing/2014/main" id="{2D5550FD-F773-422B-89AE-F3B73C2D6D9B}"/>
                </a:ext>
              </a:extLst>
            </p:cNvPr>
            <p:cNvSpPr/>
            <p:nvPr/>
          </p:nvSpPr>
          <p:spPr>
            <a:xfrm rot="2700000">
              <a:off x="6651394" y="2069258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24">
              <a:extLst>
                <a:ext uri="{FF2B5EF4-FFF2-40B4-BE49-F238E27FC236}">
                  <a16:creationId xmlns:a16="http://schemas.microsoft.com/office/drawing/2014/main" id="{8623F86D-02ED-41FE-B82A-AF77216F4306}"/>
                </a:ext>
              </a:extLst>
            </p:cNvPr>
            <p:cNvSpPr/>
            <p:nvPr/>
          </p:nvSpPr>
          <p:spPr>
            <a:xfrm rot="8100000">
              <a:off x="6714042" y="2021725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799" y="2463184"/>
            <a:ext cx="2377201" cy="118268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452251" y="4534508"/>
            <a:ext cx="63038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Проект не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має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жодного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фінансування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і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працює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виключно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на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благодійні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пожертви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. </a:t>
            </a:r>
            <a:r>
              <a:rPr lang="ru-RU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Нам </a:t>
            </a:r>
            <a:r>
              <a:rPr lang="ru-RU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допомогають</a:t>
            </a:r>
            <a:r>
              <a:rPr lang="ru-RU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волонтерські</a:t>
            </a:r>
            <a:r>
              <a:rPr lang="ru-RU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організації</a:t>
            </a:r>
            <a:r>
              <a:rPr lang="ru-RU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, </a:t>
            </a:r>
            <a:r>
              <a:rPr lang="en-US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uk-UA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лікарі стоматологи, </a:t>
            </a:r>
            <a:r>
              <a:rPr lang="uk-UA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зуботехнічні</a:t>
            </a:r>
            <a:r>
              <a:rPr lang="uk-UA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 лабораторії, </a:t>
            </a:r>
            <a:r>
              <a:rPr lang="ru-RU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виробничі</a:t>
            </a:r>
            <a:r>
              <a:rPr lang="ru-RU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компанії</a:t>
            </a:r>
            <a:r>
              <a:rPr lang="ru-RU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, </a:t>
            </a:r>
            <a:r>
              <a:rPr lang="ru-RU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такі</a:t>
            </a:r>
            <a:r>
              <a:rPr lang="ru-RU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 як 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"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Панмед</a:t>
            </a:r>
            <a:r>
              <a:rPr lang="ru-RU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", "</a:t>
            </a:r>
            <a:r>
              <a:rPr lang="ru-RU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Віола</a:t>
            </a:r>
            <a:r>
              <a:rPr lang="ru-RU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Дент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", "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Галіт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" ;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торгові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компанії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: "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Дент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Ленд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", "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Стаміл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", "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Іводент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", "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Інтердент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", </a:t>
            </a:r>
            <a:r>
              <a:rPr lang="en-US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“</a:t>
            </a:r>
            <a:r>
              <a:rPr lang="uk-UA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Аітас</a:t>
            </a:r>
            <a:r>
              <a:rPr lang="en-US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” </a:t>
            </a:r>
            <a:r>
              <a:rPr lang="ru-RU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та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інші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597" y="4696434"/>
            <a:ext cx="1863476" cy="4957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B0A9C50-B290-4C30-A65A-9D7AB111D154}"/>
              </a:ext>
            </a:extLst>
          </p:cNvPr>
          <p:cNvSpPr txBox="1"/>
          <p:nvPr/>
        </p:nvSpPr>
        <p:spPr>
          <a:xfrm>
            <a:off x="2840182" y="332077"/>
            <a:ext cx="6204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Що таке «Тризуб </a:t>
            </a:r>
            <a:r>
              <a:rPr kumimoji="0" lang="uk-UA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Дентал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»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174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C605822-8054-41E3-83F4-44BBFF876134}"/>
              </a:ext>
            </a:extLst>
          </p:cNvPr>
          <p:cNvGrpSpPr/>
          <p:nvPr/>
        </p:nvGrpSpPr>
        <p:grpSpPr>
          <a:xfrm>
            <a:off x="11335369" y="3185681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242" name="Freeform 6">
              <a:extLst>
                <a:ext uri="{FF2B5EF4-FFF2-40B4-BE49-F238E27FC236}">
                  <a16:creationId xmlns:a16="http://schemas.microsoft.com/office/drawing/2014/main" id="{3CD091AD-12C0-452A-AAA9-BB34C7F6B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Freeform 7">
              <a:extLst>
                <a:ext uri="{FF2B5EF4-FFF2-40B4-BE49-F238E27FC236}">
                  <a16:creationId xmlns:a16="http://schemas.microsoft.com/office/drawing/2014/main" id="{9E565781-AED7-4F88-80EE-1905677D5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Line 9">
              <a:extLst>
                <a:ext uri="{FF2B5EF4-FFF2-40B4-BE49-F238E27FC236}">
                  <a16:creationId xmlns:a16="http://schemas.microsoft.com/office/drawing/2014/main" id="{2B2B7232-8DEB-4550-A3F6-A11429E3DB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Line 10">
              <a:extLst>
                <a:ext uri="{FF2B5EF4-FFF2-40B4-BE49-F238E27FC236}">
                  <a16:creationId xmlns:a16="http://schemas.microsoft.com/office/drawing/2014/main" id="{240AA8B4-9ACF-4E6F-B8EA-74338B1571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Freeform 11">
              <a:extLst>
                <a:ext uri="{FF2B5EF4-FFF2-40B4-BE49-F238E27FC236}">
                  <a16:creationId xmlns:a16="http://schemas.microsoft.com/office/drawing/2014/main" id="{F2519281-DE52-4F11-8A41-461384360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E2E952D9-176F-4DBF-908A-C72739DAD3AF}"/>
              </a:ext>
            </a:extLst>
          </p:cNvPr>
          <p:cNvGrpSpPr/>
          <p:nvPr/>
        </p:nvGrpSpPr>
        <p:grpSpPr>
          <a:xfrm>
            <a:off x="9826828" y="3180567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254" name="Freeform 6">
              <a:extLst>
                <a:ext uri="{FF2B5EF4-FFF2-40B4-BE49-F238E27FC236}">
                  <a16:creationId xmlns:a16="http://schemas.microsoft.com/office/drawing/2014/main" id="{3C42EF1D-D20B-4CA9-A88A-3BEFC1CC6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7">
              <a:extLst>
                <a:ext uri="{FF2B5EF4-FFF2-40B4-BE49-F238E27FC236}">
                  <a16:creationId xmlns:a16="http://schemas.microsoft.com/office/drawing/2014/main" id="{FE88189E-3AEE-4A50-9554-E86D97FBD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Line 9">
              <a:extLst>
                <a:ext uri="{FF2B5EF4-FFF2-40B4-BE49-F238E27FC236}">
                  <a16:creationId xmlns:a16="http://schemas.microsoft.com/office/drawing/2014/main" id="{B88E865E-D8DE-4155-92B1-43354F888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Line 10">
              <a:extLst>
                <a:ext uri="{FF2B5EF4-FFF2-40B4-BE49-F238E27FC236}">
                  <a16:creationId xmlns:a16="http://schemas.microsoft.com/office/drawing/2014/main" id="{1B846A99-FC93-446F-AFF2-A097FF4EA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11">
              <a:extLst>
                <a:ext uri="{FF2B5EF4-FFF2-40B4-BE49-F238E27FC236}">
                  <a16:creationId xmlns:a16="http://schemas.microsoft.com/office/drawing/2014/main" id="{5D6B79C2-DF98-472F-84C1-32A4D47B5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8652B8A-90D5-4D71-81A0-DDE44D9A930F}"/>
              </a:ext>
            </a:extLst>
          </p:cNvPr>
          <p:cNvGrpSpPr/>
          <p:nvPr/>
        </p:nvGrpSpPr>
        <p:grpSpPr>
          <a:xfrm>
            <a:off x="9078008" y="3554584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260" name="Freeform 6">
              <a:extLst>
                <a:ext uri="{FF2B5EF4-FFF2-40B4-BE49-F238E27FC236}">
                  <a16:creationId xmlns:a16="http://schemas.microsoft.com/office/drawing/2014/main" id="{0C18C8B1-3E87-4CD5-8B81-1CBC7D074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7">
              <a:extLst>
                <a:ext uri="{FF2B5EF4-FFF2-40B4-BE49-F238E27FC236}">
                  <a16:creationId xmlns:a16="http://schemas.microsoft.com/office/drawing/2014/main" id="{00229CD7-8B0C-4EEF-B644-B7CA04C48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Line 9">
              <a:extLst>
                <a:ext uri="{FF2B5EF4-FFF2-40B4-BE49-F238E27FC236}">
                  <a16:creationId xmlns:a16="http://schemas.microsoft.com/office/drawing/2014/main" id="{3ECE9852-03FC-4910-8973-18E878A22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Line 10">
              <a:extLst>
                <a:ext uri="{FF2B5EF4-FFF2-40B4-BE49-F238E27FC236}">
                  <a16:creationId xmlns:a16="http://schemas.microsoft.com/office/drawing/2014/main" id="{84692EE3-721C-41F0-8CB5-764107773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1">
              <a:extLst>
                <a:ext uri="{FF2B5EF4-FFF2-40B4-BE49-F238E27FC236}">
                  <a16:creationId xmlns:a16="http://schemas.microsoft.com/office/drawing/2014/main" id="{C708FA77-E450-45EE-8376-16C12956A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669E9103-3ACE-4877-B99B-44A6DE8709AC}"/>
              </a:ext>
            </a:extLst>
          </p:cNvPr>
          <p:cNvGrpSpPr/>
          <p:nvPr/>
        </p:nvGrpSpPr>
        <p:grpSpPr>
          <a:xfrm>
            <a:off x="8337146" y="5169257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272" name="Freeform 6">
              <a:extLst>
                <a:ext uri="{FF2B5EF4-FFF2-40B4-BE49-F238E27FC236}">
                  <a16:creationId xmlns:a16="http://schemas.microsoft.com/office/drawing/2014/main" id="{5DDCBEFF-B58D-48B2-8002-552324FFD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7">
              <a:extLst>
                <a:ext uri="{FF2B5EF4-FFF2-40B4-BE49-F238E27FC236}">
                  <a16:creationId xmlns:a16="http://schemas.microsoft.com/office/drawing/2014/main" id="{8BEF0513-6AC9-43A4-A2A0-63C19EEDA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Line 9">
              <a:extLst>
                <a:ext uri="{FF2B5EF4-FFF2-40B4-BE49-F238E27FC236}">
                  <a16:creationId xmlns:a16="http://schemas.microsoft.com/office/drawing/2014/main" id="{BA6A2360-B5CF-4F65-999B-A65D24AAF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Line 10">
              <a:extLst>
                <a:ext uri="{FF2B5EF4-FFF2-40B4-BE49-F238E27FC236}">
                  <a16:creationId xmlns:a16="http://schemas.microsoft.com/office/drawing/2014/main" id="{A2D73730-67AA-45EE-A82C-E344697B4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Freeform 11">
              <a:extLst>
                <a:ext uri="{FF2B5EF4-FFF2-40B4-BE49-F238E27FC236}">
                  <a16:creationId xmlns:a16="http://schemas.microsoft.com/office/drawing/2014/main" id="{A662CA63-14F6-4B6A-8327-4A230D755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B6F11EAF-442D-466B-B20B-F05D2FA21020}"/>
              </a:ext>
            </a:extLst>
          </p:cNvPr>
          <p:cNvGrpSpPr/>
          <p:nvPr/>
        </p:nvGrpSpPr>
        <p:grpSpPr>
          <a:xfrm>
            <a:off x="8517198" y="6118025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278" name="Freeform 6">
              <a:extLst>
                <a:ext uri="{FF2B5EF4-FFF2-40B4-BE49-F238E27FC236}">
                  <a16:creationId xmlns:a16="http://schemas.microsoft.com/office/drawing/2014/main" id="{6D11FE58-0625-4F90-9B56-796CC252E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 7">
              <a:extLst>
                <a:ext uri="{FF2B5EF4-FFF2-40B4-BE49-F238E27FC236}">
                  <a16:creationId xmlns:a16="http://schemas.microsoft.com/office/drawing/2014/main" id="{9411714A-4A8F-4F39-8F47-BEE1DBF5A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Line 9">
              <a:extLst>
                <a:ext uri="{FF2B5EF4-FFF2-40B4-BE49-F238E27FC236}">
                  <a16:creationId xmlns:a16="http://schemas.microsoft.com/office/drawing/2014/main" id="{DA959FAF-645A-4E53-B509-249DED222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Line 10">
              <a:extLst>
                <a:ext uri="{FF2B5EF4-FFF2-40B4-BE49-F238E27FC236}">
                  <a16:creationId xmlns:a16="http://schemas.microsoft.com/office/drawing/2014/main" id="{27C50D6C-9BF5-43CA-900E-1AFA1630C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 11">
              <a:extLst>
                <a:ext uri="{FF2B5EF4-FFF2-40B4-BE49-F238E27FC236}">
                  <a16:creationId xmlns:a16="http://schemas.microsoft.com/office/drawing/2014/main" id="{E80A7B7D-76EC-4909-B413-006BAD779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A9DBDB7-C164-44D9-8524-E2ED671C8807}"/>
              </a:ext>
            </a:extLst>
          </p:cNvPr>
          <p:cNvGrpSpPr/>
          <p:nvPr/>
        </p:nvGrpSpPr>
        <p:grpSpPr>
          <a:xfrm>
            <a:off x="9021363" y="6718605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284" name="Freeform 6">
              <a:extLst>
                <a:ext uri="{FF2B5EF4-FFF2-40B4-BE49-F238E27FC236}">
                  <a16:creationId xmlns:a16="http://schemas.microsoft.com/office/drawing/2014/main" id="{3C986B72-9DD5-48E2-A089-057A1B1F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Freeform 7">
              <a:extLst>
                <a:ext uri="{FF2B5EF4-FFF2-40B4-BE49-F238E27FC236}">
                  <a16:creationId xmlns:a16="http://schemas.microsoft.com/office/drawing/2014/main" id="{53BAFDB1-85E6-46F8-8601-624FDAC3E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Line 9">
              <a:extLst>
                <a:ext uri="{FF2B5EF4-FFF2-40B4-BE49-F238E27FC236}">
                  <a16:creationId xmlns:a16="http://schemas.microsoft.com/office/drawing/2014/main" id="{E7E4743A-60E3-4C4D-B21F-F9CAE72025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Line 10">
              <a:extLst>
                <a:ext uri="{FF2B5EF4-FFF2-40B4-BE49-F238E27FC236}">
                  <a16:creationId xmlns:a16="http://schemas.microsoft.com/office/drawing/2014/main" id="{B6FA1DD0-89C8-4D23-9A8A-1179923BE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11">
              <a:extLst>
                <a:ext uri="{FF2B5EF4-FFF2-40B4-BE49-F238E27FC236}">
                  <a16:creationId xmlns:a16="http://schemas.microsoft.com/office/drawing/2014/main" id="{9ED32C95-3E33-4412-9270-3E08A8F6D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63EB817C-736D-4658-8397-7F8B4B6936E2}"/>
              </a:ext>
            </a:extLst>
          </p:cNvPr>
          <p:cNvGrpSpPr/>
          <p:nvPr/>
        </p:nvGrpSpPr>
        <p:grpSpPr>
          <a:xfrm>
            <a:off x="9808940" y="7134707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290" name="Freeform 6">
              <a:extLst>
                <a:ext uri="{FF2B5EF4-FFF2-40B4-BE49-F238E27FC236}">
                  <a16:creationId xmlns:a16="http://schemas.microsoft.com/office/drawing/2014/main" id="{B5EB4293-61D0-449A-8DAB-A6AE1830A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 7">
              <a:extLst>
                <a:ext uri="{FF2B5EF4-FFF2-40B4-BE49-F238E27FC236}">
                  <a16:creationId xmlns:a16="http://schemas.microsoft.com/office/drawing/2014/main" id="{46764FB3-4CAA-4BDC-87E0-57B048C15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Line 9">
              <a:extLst>
                <a:ext uri="{FF2B5EF4-FFF2-40B4-BE49-F238E27FC236}">
                  <a16:creationId xmlns:a16="http://schemas.microsoft.com/office/drawing/2014/main" id="{C8F718EA-9B47-46AC-9D5A-06D5178EF9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Line 10">
              <a:extLst>
                <a:ext uri="{FF2B5EF4-FFF2-40B4-BE49-F238E27FC236}">
                  <a16:creationId xmlns:a16="http://schemas.microsoft.com/office/drawing/2014/main" id="{DBE0E948-4983-4E9A-AB79-0CC1DD3C32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11">
              <a:extLst>
                <a:ext uri="{FF2B5EF4-FFF2-40B4-BE49-F238E27FC236}">
                  <a16:creationId xmlns:a16="http://schemas.microsoft.com/office/drawing/2014/main" id="{1AEC9636-CCDA-4392-91BD-CF69E92AD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E047C4A4-8BF2-46EC-9C9E-25F7E4E11DF7}"/>
              </a:ext>
            </a:extLst>
          </p:cNvPr>
          <p:cNvGrpSpPr/>
          <p:nvPr/>
        </p:nvGrpSpPr>
        <p:grpSpPr>
          <a:xfrm>
            <a:off x="10736100" y="7173601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296" name="Freeform 6">
              <a:extLst>
                <a:ext uri="{FF2B5EF4-FFF2-40B4-BE49-F238E27FC236}">
                  <a16:creationId xmlns:a16="http://schemas.microsoft.com/office/drawing/2014/main" id="{EA634187-178B-4304-8537-00F2C4C4C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7">
              <a:extLst>
                <a:ext uri="{FF2B5EF4-FFF2-40B4-BE49-F238E27FC236}">
                  <a16:creationId xmlns:a16="http://schemas.microsoft.com/office/drawing/2014/main" id="{2D22B0A9-2D1F-4C16-9A2B-28E12EBEB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Line 9">
              <a:extLst>
                <a:ext uri="{FF2B5EF4-FFF2-40B4-BE49-F238E27FC236}">
                  <a16:creationId xmlns:a16="http://schemas.microsoft.com/office/drawing/2014/main" id="{72239473-85E2-49EB-BE43-88538DDA4D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Line 10">
              <a:extLst>
                <a:ext uri="{FF2B5EF4-FFF2-40B4-BE49-F238E27FC236}">
                  <a16:creationId xmlns:a16="http://schemas.microsoft.com/office/drawing/2014/main" id="{81B9E79C-D5CF-499D-B348-5E92497296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Freeform 11">
              <a:extLst>
                <a:ext uri="{FF2B5EF4-FFF2-40B4-BE49-F238E27FC236}">
                  <a16:creationId xmlns:a16="http://schemas.microsoft.com/office/drawing/2014/main" id="{7C72C001-5E96-4E80-891D-F81A536CD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450E603F-14FC-4687-B652-C9DCF44D1353}"/>
              </a:ext>
            </a:extLst>
          </p:cNvPr>
          <p:cNvGrpSpPr/>
          <p:nvPr/>
        </p:nvGrpSpPr>
        <p:grpSpPr>
          <a:xfrm>
            <a:off x="11554662" y="7012759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302" name="Freeform 6">
              <a:extLst>
                <a:ext uri="{FF2B5EF4-FFF2-40B4-BE49-F238E27FC236}">
                  <a16:creationId xmlns:a16="http://schemas.microsoft.com/office/drawing/2014/main" id="{DF6AAFC7-4C57-44C7-B7A5-5FD16EC15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 7">
              <a:extLst>
                <a:ext uri="{FF2B5EF4-FFF2-40B4-BE49-F238E27FC236}">
                  <a16:creationId xmlns:a16="http://schemas.microsoft.com/office/drawing/2014/main" id="{0B09EF49-1E05-42C6-ACEF-CC776ACCE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Line 9">
              <a:extLst>
                <a:ext uri="{FF2B5EF4-FFF2-40B4-BE49-F238E27FC236}">
                  <a16:creationId xmlns:a16="http://schemas.microsoft.com/office/drawing/2014/main" id="{81E32BD8-F610-4877-A14C-DC3D3F97B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Line 10">
              <a:extLst>
                <a:ext uri="{FF2B5EF4-FFF2-40B4-BE49-F238E27FC236}">
                  <a16:creationId xmlns:a16="http://schemas.microsoft.com/office/drawing/2014/main" id="{F08C351F-B0C7-4D59-8223-38DD0E9C6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Freeform 11">
              <a:extLst>
                <a:ext uri="{FF2B5EF4-FFF2-40B4-BE49-F238E27FC236}">
                  <a16:creationId xmlns:a16="http://schemas.microsoft.com/office/drawing/2014/main" id="{D41905F6-F076-4A41-870C-F52827398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4" name="Group 803">
            <a:extLst>
              <a:ext uri="{FF2B5EF4-FFF2-40B4-BE49-F238E27FC236}">
                <a16:creationId xmlns:a16="http://schemas.microsoft.com/office/drawing/2014/main" id="{555FBBC0-C764-437E-9FCC-BEAB8D8DEAD6}"/>
              </a:ext>
            </a:extLst>
          </p:cNvPr>
          <p:cNvGrpSpPr/>
          <p:nvPr/>
        </p:nvGrpSpPr>
        <p:grpSpPr>
          <a:xfrm>
            <a:off x="8583374" y="4254001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805" name="Freeform 6">
              <a:extLst>
                <a:ext uri="{FF2B5EF4-FFF2-40B4-BE49-F238E27FC236}">
                  <a16:creationId xmlns:a16="http://schemas.microsoft.com/office/drawing/2014/main" id="{8DD3275C-1097-405A-873A-CA355CC90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6" name="Freeform 7">
              <a:extLst>
                <a:ext uri="{FF2B5EF4-FFF2-40B4-BE49-F238E27FC236}">
                  <a16:creationId xmlns:a16="http://schemas.microsoft.com/office/drawing/2014/main" id="{8385E648-B057-4343-97EC-FCFE433F6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7" name="Line 9">
              <a:extLst>
                <a:ext uri="{FF2B5EF4-FFF2-40B4-BE49-F238E27FC236}">
                  <a16:creationId xmlns:a16="http://schemas.microsoft.com/office/drawing/2014/main" id="{D0F55770-6456-47A1-90CA-454B778A8B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8" name="Line 10">
              <a:extLst>
                <a:ext uri="{FF2B5EF4-FFF2-40B4-BE49-F238E27FC236}">
                  <a16:creationId xmlns:a16="http://schemas.microsoft.com/office/drawing/2014/main" id="{D1D84A7E-E3A8-4911-8C39-C4FECDAB0F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9" name="Freeform 11">
              <a:extLst>
                <a:ext uri="{FF2B5EF4-FFF2-40B4-BE49-F238E27FC236}">
                  <a16:creationId xmlns:a16="http://schemas.microsoft.com/office/drawing/2014/main" id="{97E1B8C1-2AD2-4624-B406-E94D7074F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10" name="Group 809">
            <a:extLst>
              <a:ext uri="{FF2B5EF4-FFF2-40B4-BE49-F238E27FC236}">
                <a16:creationId xmlns:a16="http://schemas.microsoft.com/office/drawing/2014/main" id="{8D89C849-9D08-4096-AF22-CFA14A2E874F}"/>
              </a:ext>
            </a:extLst>
          </p:cNvPr>
          <p:cNvGrpSpPr/>
          <p:nvPr/>
        </p:nvGrpSpPr>
        <p:grpSpPr>
          <a:xfrm>
            <a:off x="10583015" y="3116669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811" name="Freeform 6">
              <a:extLst>
                <a:ext uri="{FF2B5EF4-FFF2-40B4-BE49-F238E27FC236}">
                  <a16:creationId xmlns:a16="http://schemas.microsoft.com/office/drawing/2014/main" id="{280280C7-6DE6-4512-AB30-7EB4315C8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2" name="Freeform 7">
              <a:extLst>
                <a:ext uri="{FF2B5EF4-FFF2-40B4-BE49-F238E27FC236}">
                  <a16:creationId xmlns:a16="http://schemas.microsoft.com/office/drawing/2014/main" id="{F6F37ABD-F889-42DF-AB9B-95D0E02E5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3" name="Line 9">
              <a:extLst>
                <a:ext uri="{FF2B5EF4-FFF2-40B4-BE49-F238E27FC236}">
                  <a16:creationId xmlns:a16="http://schemas.microsoft.com/office/drawing/2014/main" id="{C627FB2E-83A9-4C95-AF12-BAA7A6F76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4" name="Line 10">
              <a:extLst>
                <a:ext uri="{FF2B5EF4-FFF2-40B4-BE49-F238E27FC236}">
                  <a16:creationId xmlns:a16="http://schemas.microsoft.com/office/drawing/2014/main" id="{9CDFCA89-A969-400C-8F05-4D92F23382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5" name="Freeform 11">
              <a:extLst>
                <a:ext uri="{FF2B5EF4-FFF2-40B4-BE49-F238E27FC236}">
                  <a16:creationId xmlns:a16="http://schemas.microsoft.com/office/drawing/2014/main" id="{0620DA56-86CC-4A65-BAAD-877C24682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8F51CF94-DC15-46B9-9401-07B2D5FFAD9B}"/>
              </a:ext>
            </a:extLst>
          </p:cNvPr>
          <p:cNvGrpSpPr/>
          <p:nvPr/>
        </p:nvGrpSpPr>
        <p:grpSpPr>
          <a:xfrm>
            <a:off x="12695737" y="4971300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224" name="Freeform 6">
              <a:extLst>
                <a:ext uri="{FF2B5EF4-FFF2-40B4-BE49-F238E27FC236}">
                  <a16:creationId xmlns:a16="http://schemas.microsoft.com/office/drawing/2014/main" id="{819ED5F7-FF9A-4DB7-9C9C-DFD5E6959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7">
              <a:extLst>
                <a:ext uri="{FF2B5EF4-FFF2-40B4-BE49-F238E27FC236}">
                  <a16:creationId xmlns:a16="http://schemas.microsoft.com/office/drawing/2014/main" id="{7C99CAB4-186C-41F1-AB3F-C25C36517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Line 9">
              <a:extLst>
                <a:ext uri="{FF2B5EF4-FFF2-40B4-BE49-F238E27FC236}">
                  <a16:creationId xmlns:a16="http://schemas.microsoft.com/office/drawing/2014/main" id="{2A44BB58-0CC1-41E8-80B0-BFA457534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Line 10">
              <a:extLst>
                <a:ext uri="{FF2B5EF4-FFF2-40B4-BE49-F238E27FC236}">
                  <a16:creationId xmlns:a16="http://schemas.microsoft.com/office/drawing/2014/main" id="{51DEEC2E-B9CE-4432-952D-004EFD56B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11">
              <a:extLst>
                <a:ext uri="{FF2B5EF4-FFF2-40B4-BE49-F238E27FC236}">
                  <a16:creationId xmlns:a16="http://schemas.microsoft.com/office/drawing/2014/main" id="{EE4397E3-3471-45A7-A52A-F691E7983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D30B3CE2-942A-437F-AAFF-8CB21635CA33}"/>
              </a:ext>
            </a:extLst>
          </p:cNvPr>
          <p:cNvGrpSpPr/>
          <p:nvPr/>
        </p:nvGrpSpPr>
        <p:grpSpPr>
          <a:xfrm>
            <a:off x="11959240" y="3564094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236" name="Freeform 6">
              <a:extLst>
                <a:ext uri="{FF2B5EF4-FFF2-40B4-BE49-F238E27FC236}">
                  <a16:creationId xmlns:a16="http://schemas.microsoft.com/office/drawing/2014/main" id="{A58DC678-FB44-44ED-84D8-E70D89478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 7">
              <a:extLst>
                <a:ext uri="{FF2B5EF4-FFF2-40B4-BE49-F238E27FC236}">
                  <a16:creationId xmlns:a16="http://schemas.microsoft.com/office/drawing/2014/main" id="{62008ECD-BC57-42CB-9C6A-85910F7EE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Line 9">
              <a:extLst>
                <a:ext uri="{FF2B5EF4-FFF2-40B4-BE49-F238E27FC236}">
                  <a16:creationId xmlns:a16="http://schemas.microsoft.com/office/drawing/2014/main" id="{AA70938D-702C-4A66-9DD2-7C7C456D6F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Line 10">
              <a:extLst>
                <a:ext uri="{FF2B5EF4-FFF2-40B4-BE49-F238E27FC236}">
                  <a16:creationId xmlns:a16="http://schemas.microsoft.com/office/drawing/2014/main" id="{15619A9E-35FF-4D55-80C8-3722E6F8A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Freeform 11">
              <a:extLst>
                <a:ext uri="{FF2B5EF4-FFF2-40B4-BE49-F238E27FC236}">
                  <a16:creationId xmlns:a16="http://schemas.microsoft.com/office/drawing/2014/main" id="{5CA2B63A-6023-4456-B050-F506D1389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7821A0E-4C4F-47A8-B739-DE3C9306BF89}"/>
              </a:ext>
            </a:extLst>
          </p:cNvPr>
          <p:cNvGrpSpPr/>
          <p:nvPr/>
        </p:nvGrpSpPr>
        <p:grpSpPr>
          <a:xfrm>
            <a:off x="12160500" y="6555222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308" name="Freeform 6">
              <a:extLst>
                <a:ext uri="{FF2B5EF4-FFF2-40B4-BE49-F238E27FC236}">
                  <a16:creationId xmlns:a16="http://schemas.microsoft.com/office/drawing/2014/main" id="{742727E5-03D9-4404-B891-96DC06F98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 7">
              <a:extLst>
                <a:ext uri="{FF2B5EF4-FFF2-40B4-BE49-F238E27FC236}">
                  <a16:creationId xmlns:a16="http://schemas.microsoft.com/office/drawing/2014/main" id="{0D478591-BFD0-479D-B529-2204FF212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Line 9">
              <a:extLst>
                <a:ext uri="{FF2B5EF4-FFF2-40B4-BE49-F238E27FC236}">
                  <a16:creationId xmlns:a16="http://schemas.microsoft.com/office/drawing/2014/main" id="{9F922E77-A0B0-4B3F-81E7-D8BE736D8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Line 10">
              <a:extLst>
                <a:ext uri="{FF2B5EF4-FFF2-40B4-BE49-F238E27FC236}">
                  <a16:creationId xmlns:a16="http://schemas.microsoft.com/office/drawing/2014/main" id="{3151493B-19D4-4449-850A-E358FE176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 11">
              <a:extLst>
                <a:ext uri="{FF2B5EF4-FFF2-40B4-BE49-F238E27FC236}">
                  <a16:creationId xmlns:a16="http://schemas.microsoft.com/office/drawing/2014/main" id="{5F3D8437-358E-4E5F-A6C7-D644DF406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59C0C245-25D5-4C9A-BCF2-3065785A1234}"/>
              </a:ext>
            </a:extLst>
          </p:cNvPr>
          <p:cNvGrpSpPr/>
          <p:nvPr/>
        </p:nvGrpSpPr>
        <p:grpSpPr>
          <a:xfrm>
            <a:off x="12620704" y="5919155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314" name="Freeform 6">
              <a:extLst>
                <a:ext uri="{FF2B5EF4-FFF2-40B4-BE49-F238E27FC236}">
                  <a16:creationId xmlns:a16="http://schemas.microsoft.com/office/drawing/2014/main" id="{2DD9F251-21E9-4F54-9444-3C5EC553C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 7">
              <a:extLst>
                <a:ext uri="{FF2B5EF4-FFF2-40B4-BE49-F238E27FC236}">
                  <a16:creationId xmlns:a16="http://schemas.microsoft.com/office/drawing/2014/main" id="{7FF7E352-D2D2-4798-AF41-660CF5D15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Line 9">
              <a:extLst>
                <a:ext uri="{FF2B5EF4-FFF2-40B4-BE49-F238E27FC236}">
                  <a16:creationId xmlns:a16="http://schemas.microsoft.com/office/drawing/2014/main" id="{9EAFBB31-56F6-4F69-9C5F-791DDED24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Line 10">
              <a:extLst>
                <a:ext uri="{FF2B5EF4-FFF2-40B4-BE49-F238E27FC236}">
                  <a16:creationId xmlns:a16="http://schemas.microsoft.com/office/drawing/2014/main" id="{6CCDF502-EFB5-430A-90C3-D796412B5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11">
              <a:extLst>
                <a:ext uri="{FF2B5EF4-FFF2-40B4-BE49-F238E27FC236}">
                  <a16:creationId xmlns:a16="http://schemas.microsoft.com/office/drawing/2014/main" id="{DE913145-F49D-41BF-AC1B-7C83FDA8C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0DFD2BF8-54D9-4C48-B273-C9AF491D2A94}"/>
              </a:ext>
            </a:extLst>
          </p:cNvPr>
          <p:cNvGrpSpPr/>
          <p:nvPr/>
        </p:nvGrpSpPr>
        <p:grpSpPr>
          <a:xfrm>
            <a:off x="12430026" y="4157624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230" name="Freeform 6">
              <a:extLst>
                <a:ext uri="{FF2B5EF4-FFF2-40B4-BE49-F238E27FC236}">
                  <a16:creationId xmlns:a16="http://schemas.microsoft.com/office/drawing/2014/main" id="{6BC6A071-62BB-4802-AC2A-5561EABCD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7">
              <a:extLst>
                <a:ext uri="{FF2B5EF4-FFF2-40B4-BE49-F238E27FC236}">
                  <a16:creationId xmlns:a16="http://schemas.microsoft.com/office/drawing/2014/main" id="{83BCECE9-0A0B-4A8B-83EF-9A133923B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Line 9">
              <a:extLst>
                <a:ext uri="{FF2B5EF4-FFF2-40B4-BE49-F238E27FC236}">
                  <a16:creationId xmlns:a16="http://schemas.microsoft.com/office/drawing/2014/main" id="{D260579D-8A0A-4952-9F9B-20FC559C9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Line 10">
              <a:extLst>
                <a:ext uri="{FF2B5EF4-FFF2-40B4-BE49-F238E27FC236}">
                  <a16:creationId xmlns:a16="http://schemas.microsoft.com/office/drawing/2014/main" id="{DB20F058-D444-4996-9382-E7EC640BE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 11">
              <a:extLst>
                <a:ext uri="{FF2B5EF4-FFF2-40B4-BE49-F238E27FC236}">
                  <a16:creationId xmlns:a16="http://schemas.microsoft.com/office/drawing/2014/main" id="{C3EEEC35-4BA4-46A9-AF94-5D1990F25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7" name="Oval 246">
            <a:extLst>
              <a:ext uri="{FF2B5EF4-FFF2-40B4-BE49-F238E27FC236}">
                <a16:creationId xmlns:a16="http://schemas.microsoft.com/office/drawing/2014/main" id="{255F3B90-5992-467A-BC41-065FDC9F315B}"/>
              </a:ext>
            </a:extLst>
          </p:cNvPr>
          <p:cNvSpPr/>
          <p:nvPr/>
        </p:nvSpPr>
        <p:spPr>
          <a:xfrm>
            <a:off x="8032928" y="2905427"/>
            <a:ext cx="5278204" cy="5278198"/>
          </a:xfrm>
          <a:prstGeom prst="ellipse">
            <a:avLst/>
          </a:prstGeom>
          <a:solidFill>
            <a:schemeClr val="bg1">
              <a:alpha val="35000"/>
            </a:schemeClr>
          </a:solidFill>
          <a:ln w="127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A64847-F02E-4B3A-9965-DBA5A96A18A2}"/>
              </a:ext>
            </a:extLst>
          </p:cNvPr>
          <p:cNvSpPr txBox="1"/>
          <p:nvPr/>
        </p:nvSpPr>
        <p:spPr>
          <a:xfrm>
            <a:off x="3873657" y="156024"/>
            <a:ext cx="4775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Наша команда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CF92AA61-1454-4FE0-8328-43E379AA445B}"/>
              </a:ext>
            </a:extLst>
          </p:cNvPr>
          <p:cNvSpPr/>
          <p:nvPr/>
        </p:nvSpPr>
        <p:spPr>
          <a:xfrm>
            <a:off x="9601045" y="4489694"/>
            <a:ext cx="2152760" cy="2152759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F6D6155-E00F-477B-AD14-5F1EF735F5F5}"/>
              </a:ext>
            </a:extLst>
          </p:cNvPr>
          <p:cNvGrpSpPr/>
          <p:nvPr/>
        </p:nvGrpSpPr>
        <p:grpSpPr>
          <a:xfrm>
            <a:off x="9812945" y="5102168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3B2D22F-C8A5-4D48-BC1C-5C23C9679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D9D31636-4CC7-4321-945D-0A7EF1288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Line 9">
              <a:extLst>
                <a:ext uri="{FF2B5EF4-FFF2-40B4-BE49-F238E27FC236}">
                  <a16:creationId xmlns:a16="http://schemas.microsoft.com/office/drawing/2014/main" id="{A7001469-D22F-4321-9C43-B535008CB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Line 10">
              <a:extLst>
                <a:ext uri="{FF2B5EF4-FFF2-40B4-BE49-F238E27FC236}">
                  <a16:creationId xmlns:a16="http://schemas.microsoft.com/office/drawing/2014/main" id="{BB24ABA3-8460-4A8D-BF42-D23741D7A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1A51E98E-38E4-44F9-AFBE-B1DF5AF4F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A1FC4C0-4D58-4EFB-9C99-26ABC027D289}"/>
              </a:ext>
            </a:extLst>
          </p:cNvPr>
          <p:cNvGrpSpPr/>
          <p:nvPr/>
        </p:nvGrpSpPr>
        <p:grpSpPr>
          <a:xfrm>
            <a:off x="10134895" y="4700788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9D6778C7-81A9-4C0A-B423-0B7CCD849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338F30E9-3B16-45A1-A588-E47D1DCA6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Line 9">
              <a:extLst>
                <a:ext uri="{FF2B5EF4-FFF2-40B4-BE49-F238E27FC236}">
                  <a16:creationId xmlns:a16="http://schemas.microsoft.com/office/drawing/2014/main" id="{E34061EF-6F7E-41A0-BBC6-A364C1119A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Line 10">
              <a:extLst>
                <a:ext uri="{FF2B5EF4-FFF2-40B4-BE49-F238E27FC236}">
                  <a16:creationId xmlns:a16="http://schemas.microsoft.com/office/drawing/2014/main" id="{5D16D15A-F90C-49B6-AAA8-62104ACCCE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11">
              <a:extLst>
                <a:ext uri="{FF2B5EF4-FFF2-40B4-BE49-F238E27FC236}">
                  <a16:creationId xmlns:a16="http://schemas.microsoft.com/office/drawing/2014/main" id="{8C865ECF-B529-4233-BBCC-A51D5A8A4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17620A2-EC40-43A6-94F9-E93E5C4A5428}"/>
              </a:ext>
            </a:extLst>
          </p:cNvPr>
          <p:cNvGrpSpPr/>
          <p:nvPr/>
        </p:nvGrpSpPr>
        <p:grpSpPr>
          <a:xfrm>
            <a:off x="10529158" y="4617821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126" name="Freeform 6">
              <a:extLst>
                <a:ext uri="{FF2B5EF4-FFF2-40B4-BE49-F238E27FC236}">
                  <a16:creationId xmlns:a16="http://schemas.microsoft.com/office/drawing/2014/main" id="{753921DD-B43F-4ED8-9D63-B3588E0C4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7">
              <a:extLst>
                <a:ext uri="{FF2B5EF4-FFF2-40B4-BE49-F238E27FC236}">
                  <a16:creationId xmlns:a16="http://schemas.microsoft.com/office/drawing/2014/main" id="{FF4C763C-896D-48C7-BC51-FD6DD8565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Line 9">
              <a:extLst>
                <a:ext uri="{FF2B5EF4-FFF2-40B4-BE49-F238E27FC236}">
                  <a16:creationId xmlns:a16="http://schemas.microsoft.com/office/drawing/2014/main" id="{D277D1D3-4F9D-4C3A-870E-643E8E0E7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Line 10">
              <a:extLst>
                <a:ext uri="{FF2B5EF4-FFF2-40B4-BE49-F238E27FC236}">
                  <a16:creationId xmlns:a16="http://schemas.microsoft.com/office/drawing/2014/main" id="{149AC658-ABA5-4BB1-B2D7-5BD70609E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1">
              <a:extLst>
                <a:ext uri="{FF2B5EF4-FFF2-40B4-BE49-F238E27FC236}">
                  <a16:creationId xmlns:a16="http://schemas.microsoft.com/office/drawing/2014/main" id="{81DB61D8-C69A-41B9-9074-0A0BE9AB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0F320F5-B1ED-4C77-8955-D71F315A7A84}"/>
              </a:ext>
            </a:extLst>
          </p:cNvPr>
          <p:cNvGrpSpPr/>
          <p:nvPr/>
        </p:nvGrpSpPr>
        <p:grpSpPr>
          <a:xfrm>
            <a:off x="11293982" y="5124292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132" name="Freeform 6">
              <a:extLst>
                <a:ext uri="{FF2B5EF4-FFF2-40B4-BE49-F238E27FC236}">
                  <a16:creationId xmlns:a16="http://schemas.microsoft.com/office/drawing/2014/main" id="{EBB37BF2-081B-4FA2-9980-47AFA600E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7">
              <a:extLst>
                <a:ext uri="{FF2B5EF4-FFF2-40B4-BE49-F238E27FC236}">
                  <a16:creationId xmlns:a16="http://schemas.microsoft.com/office/drawing/2014/main" id="{E63F8014-9971-454B-8734-EE00E1BB7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Line 9">
              <a:extLst>
                <a:ext uri="{FF2B5EF4-FFF2-40B4-BE49-F238E27FC236}">
                  <a16:creationId xmlns:a16="http://schemas.microsoft.com/office/drawing/2014/main" id="{95A9E4D2-6479-4F56-8946-2EC5BDF25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Line 10">
              <a:extLst>
                <a:ext uri="{FF2B5EF4-FFF2-40B4-BE49-F238E27FC236}">
                  <a16:creationId xmlns:a16="http://schemas.microsoft.com/office/drawing/2014/main" id="{67C63C78-F28A-4EE0-BB71-F133365F9C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11">
              <a:extLst>
                <a:ext uri="{FF2B5EF4-FFF2-40B4-BE49-F238E27FC236}">
                  <a16:creationId xmlns:a16="http://schemas.microsoft.com/office/drawing/2014/main" id="{968C7FB4-4A44-45C0-87AF-A8AE9A01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6CD9ED7-3525-43FC-8C61-9143FA926781}"/>
              </a:ext>
            </a:extLst>
          </p:cNvPr>
          <p:cNvGrpSpPr/>
          <p:nvPr/>
        </p:nvGrpSpPr>
        <p:grpSpPr>
          <a:xfrm>
            <a:off x="10095528" y="5660263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140" name="Freeform 6">
              <a:extLst>
                <a:ext uri="{FF2B5EF4-FFF2-40B4-BE49-F238E27FC236}">
                  <a16:creationId xmlns:a16="http://schemas.microsoft.com/office/drawing/2014/main" id="{7B09306C-04DF-4386-806D-D62D9B118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7">
              <a:extLst>
                <a:ext uri="{FF2B5EF4-FFF2-40B4-BE49-F238E27FC236}">
                  <a16:creationId xmlns:a16="http://schemas.microsoft.com/office/drawing/2014/main" id="{EB58D62F-B043-4B38-BAC4-CEAC58E50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Line 9">
              <a:extLst>
                <a:ext uri="{FF2B5EF4-FFF2-40B4-BE49-F238E27FC236}">
                  <a16:creationId xmlns:a16="http://schemas.microsoft.com/office/drawing/2014/main" id="{D0A2A664-2247-4945-87CA-3C41CE209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Line 10">
              <a:extLst>
                <a:ext uri="{FF2B5EF4-FFF2-40B4-BE49-F238E27FC236}">
                  <a16:creationId xmlns:a16="http://schemas.microsoft.com/office/drawing/2014/main" id="{C442CB45-0330-4498-A1B9-88AB075995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656B6275-FA8F-4AD2-B7E7-BAAC7788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4BD7B01-62F0-4E38-BE30-414EB94461BD}"/>
              </a:ext>
            </a:extLst>
          </p:cNvPr>
          <p:cNvGrpSpPr/>
          <p:nvPr/>
        </p:nvGrpSpPr>
        <p:grpSpPr>
          <a:xfrm>
            <a:off x="10531991" y="5741831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146" name="Freeform 6">
              <a:extLst>
                <a:ext uri="{FF2B5EF4-FFF2-40B4-BE49-F238E27FC236}">
                  <a16:creationId xmlns:a16="http://schemas.microsoft.com/office/drawing/2014/main" id="{A3C43103-70AB-4C2E-A2A4-717786D12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 7">
              <a:extLst>
                <a:ext uri="{FF2B5EF4-FFF2-40B4-BE49-F238E27FC236}">
                  <a16:creationId xmlns:a16="http://schemas.microsoft.com/office/drawing/2014/main" id="{E1A78BED-73E8-4A05-859C-CA801B081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Line 9">
              <a:extLst>
                <a:ext uri="{FF2B5EF4-FFF2-40B4-BE49-F238E27FC236}">
                  <a16:creationId xmlns:a16="http://schemas.microsoft.com/office/drawing/2014/main" id="{C966ED4B-1283-4662-B5C2-6833AE4B6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Line 10">
              <a:extLst>
                <a:ext uri="{FF2B5EF4-FFF2-40B4-BE49-F238E27FC236}">
                  <a16:creationId xmlns:a16="http://schemas.microsoft.com/office/drawing/2014/main" id="{87EDB799-68B4-47F3-A256-D3FBB2348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11">
              <a:extLst>
                <a:ext uri="{FF2B5EF4-FFF2-40B4-BE49-F238E27FC236}">
                  <a16:creationId xmlns:a16="http://schemas.microsoft.com/office/drawing/2014/main" id="{A2A919D3-BC8E-4577-AC8B-38B9E3F56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EAC0837-1472-48C6-8AF5-09208C6FA119}"/>
              </a:ext>
            </a:extLst>
          </p:cNvPr>
          <p:cNvGrpSpPr/>
          <p:nvPr/>
        </p:nvGrpSpPr>
        <p:grpSpPr>
          <a:xfrm>
            <a:off x="11522639" y="3985209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158" name="Freeform 6">
              <a:extLst>
                <a:ext uri="{FF2B5EF4-FFF2-40B4-BE49-F238E27FC236}">
                  <a16:creationId xmlns:a16="http://schemas.microsoft.com/office/drawing/2014/main" id="{70DCB40B-8B7E-4B71-9481-F8CC08F48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7">
              <a:extLst>
                <a:ext uri="{FF2B5EF4-FFF2-40B4-BE49-F238E27FC236}">
                  <a16:creationId xmlns:a16="http://schemas.microsoft.com/office/drawing/2014/main" id="{B51C4C84-D979-4EFC-94BC-3B17EC152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Line 9">
              <a:extLst>
                <a:ext uri="{FF2B5EF4-FFF2-40B4-BE49-F238E27FC236}">
                  <a16:creationId xmlns:a16="http://schemas.microsoft.com/office/drawing/2014/main" id="{6BD27C9F-302F-423C-BB99-A6983A6187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Line 10">
              <a:extLst>
                <a:ext uri="{FF2B5EF4-FFF2-40B4-BE49-F238E27FC236}">
                  <a16:creationId xmlns:a16="http://schemas.microsoft.com/office/drawing/2014/main" id="{D1E4EB27-4F2A-4DF1-B465-1F5DD0899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1">
              <a:extLst>
                <a:ext uri="{FF2B5EF4-FFF2-40B4-BE49-F238E27FC236}">
                  <a16:creationId xmlns:a16="http://schemas.microsoft.com/office/drawing/2014/main" id="{27965B2A-C62F-4C46-AD06-B34F0B4AA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812586E-56FC-4DF3-9DB6-F7B16937F5E7}"/>
              </a:ext>
            </a:extLst>
          </p:cNvPr>
          <p:cNvGrpSpPr/>
          <p:nvPr/>
        </p:nvGrpSpPr>
        <p:grpSpPr>
          <a:xfrm>
            <a:off x="10897982" y="3658208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164" name="Freeform 6">
              <a:extLst>
                <a:ext uri="{FF2B5EF4-FFF2-40B4-BE49-F238E27FC236}">
                  <a16:creationId xmlns:a16="http://schemas.microsoft.com/office/drawing/2014/main" id="{576E09EC-0D0A-4123-8457-9C772CAD2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7">
              <a:extLst>
                <a:ext uri="{FF2B5EF4-FFF2-40B4-BE49-F238E27FC236}">
                  <a16:creationId xmlns:a16="http://schemas.microsoft.com/office/drawing/2014/main" id="{762D2CD1-DA59-4EE8-94F4-E97E20022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Line 9">
              <a:extLst>
                <a:ext uri="{FF2B5EF4-FFF2-40B4-BE49-F238E27FC236}">
                  <a16:creationId xmlns:a16="http://schemas.microsoft.com/office/drawing/2014/main" id="{4E91CCC8-884E-4204-92EC-95B469747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Line 10">
              <a:extLst>
                <a:ext uri="{FF2B5EF4-FFF2-40B4-BE49-F238E27FC236}">
                  <a16:creationId xmlns:a16="http://schemas.microsoft.com/office/drawing/2014/main" id="{FEA548DD-A5C3-4E2C-9D51-13836F317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11">
              <a:extLst>
                <a:ext uri="{FF2B5EF4-FFF2-40B4-BE49-F238E27FC236}">
                  <a16:creationId xmlns:a16="http://schemas.microsoft.com/office/drawing/2014/main" id="{A9C4E95C-2029-4109-9944-2E1CD3932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C909575-F7D8-4F72-BEC6-906FFE823765}"/>
              </a:ext>
            </a:extLst>
          </p:cNvPr>
          <p:cNvGrpSpPr/>
          <p:nvPr/>
        </p:nvGrpSpPr>
        <p:grpSpPr>
          <a:xfrm>
            <a:off x="10206248" y="3624669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170" name="Freeform 6">
              <a:extLst>
                <a:ext uri="{FF2B5EF4-FFF2-40B4-BE49-F238E27FC236}">
                  <a16:creationId xmlns:a16="http://schemas.microsoft.com/office/drawing/2014/main" id="{C4659FBA-E6B1-4D77-8540-F6FBD34C6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7">
              <a:extLst>
                <a:ext uri="{FF2B5EF4-FFF2-40B4-BE49-F238E27FC236}">
                  <a16:creationId xmlns:a16="http://schemas.microsoft.com/office/drawing/2014/main" id="{5E76E01E-0545-4260-AAE1-045380788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Line 9">
              <a:extLst>
                <a:ext uri="{FF2B5EF4-FFF2-40B4-BE49-F238E27FC236}">
                  <a16:creationId xmlns:a16="http://schemas.microsoft.com/office/drawing/2014/main" id="{DDF7C93E-34D6-4E1F-9C76-64F81AE082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Line 10">
              <a:extLst>
                <a:ext uri="{FF2B5EF4-FFF2-40B4-BE49-F238E27FC236}">
                  <a16:creationId xmlns:a16="http://schemas.microsoft.com/office/drawing/2014/main" id="{38528A31-FD9B-4497-8DF8-90D930FB8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519F0D54-1E69-4040-8D9F-8B95856D1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FEF53C3-2FB3-412E-B591-8B2849561B4D}"/>
              </a:ext>
            </a:extLst>
          </p:cNvPr>
          <p:cNvGrpSpPr/>
          <p:nvPr/>
        </p:nvGrpSpPr>
        <p:grpSpPr>
          <a:xfrm>
            <a:off x="9543861" y="3926516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176" name="Freeform 6">
              <a:extLst>
                <a:ext uri="{FF2B5EF4-FFF2-40B4-BE49-F238E27FC236}">
                  <a16:creationId xmlns:a16="http://schemas.microsoft.com/office/drawing/2014/main" id="{10F93788-D80D-49E1-A0F1-6A1BF9C0E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7">
              <a:extLst>
                <a:ext uri="{FF2B5EF4-FFF2-40B4-BE49-F238E27FC236}">
                  <a16:creationId xmlns:a16="http://schemas.microsoft.com/office/drawing/2014/main" id="{C83DDB38-6F83-4DCC-A810-23B7D8736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Line 9">
              <a:extLst>
                <a:ext uri="{FF2B5EF4-FFF2-40B4-BE49-F238E27FC236}">
                  <a16:creationId xmlns:a16="http://schemas.microsoft.com/office/drawing/2014/main" id="{E693B820-8160-47E3-9B45-57A2EE4AD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Line 10">
              <a:extLst>
                <a:ext uri="{FF2B5EF4-FFF2-40B4-BE49-F238E27FC236}">
                  <a16:creationId xmlns:a16="http://schemas.microsoft.com/office/drawing/2014/main" id="{828718E9-98DC-45C2-BF91-DB0A7479D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11">
              <a:extLst>
                <a:ext uri="{FF2B5EF4-FFF2-40B4-BE49-F238E27FC236}">
                  <a16:creationId xmlns:a16="http://schemas.microsoft.com/office/drawing/2014/main" id="{8B5BAD78-4433-40FA-BFF2-D9AA5778C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F0F0FBC-CF42-47F4-93BA-ADD1DE9439B2}"/>
              </a:ext>
            </a:extLst>
          </p:cNvPr>
          <p:cNvGrpSpPr/>
          <p:nvPr/>
        </p:nvGrpSpPr>
        <p:grpSpPr>
          <a:xfrm>
            <a:off x="9011023" y="4648243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182" name="Freeform 6">
              <a:extLst>
                <a:ext uri="{FF2B5EF4-FFF2-40B4-BE49-F238E27FC236}">
                  <a16:creationId xmlns:a16="http://schemas.microsoft.com/office/drawing/2014/main" id="{1156C318-2B66-4BC8-9A29-AA36638BF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7">
              <a:extLst>
                <a:ext uri="{FF2B5EF4-FFF2-40B4-BE49-F238E27FC236}">
                  <a16:creationId xmlns:a16="http://schemas.microsoft.com/office/drawing/2014/main" id="{A49B0ED1-A7CD-4176-9894-DDDF42507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Line 9">
              <a:extLst>
                <a:ext uri="{FF2B5EF4-FFF2-40B4-BE49-F238E27FC236}">
                  <a16:creationId xmlns:a16="http://schemas.microsoft.com/office/drawing/2014/main" id="{C17C8B42-5537-4C86-9CAE-CDD6D3857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Line 10">
              <a:extLst>
                <a:ext uri="{FF2B5EF4-FFF2-40B4-BE49-F238E27FC236}">
                  <a16:creationId xmlns:a16="http://schemas.microsoft.com/office/drawing/2014/main" id="{90E20DDA-430D-4EB2-990B-C47FC6ED1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11">
              <a:extLst>
                <a:ext uri="{FF2B5EF4-FFF2-40B4-BE49-F238E27FC236}">
                  <a16:creationId xmlns:a16="http://schemas.microsoft.com/office/drawing/2014/main" id="{C70A02F3-A35C-4041-92C7-7BC453223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4E470234-80A5-46C3-A571-62C021E383F3}"/>
              </a:ext>
            </a:extLst>
          </p:cNvPr>
          <p:cNvGrpSpPr/>
          <p:nvPr/>
        </p:nvGrpSpPr>
        <p:grpSpPr>
          <a:xfrm>
            <a:off x="9060565" y="5653420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188" name="Freeform 6">
              <a:extLst>
                <a:ext uri="{FF2B5EF4-FFF2-40B4-BE49-F238E27FC236}">
                  <a16:creationId xmlns:a16="http://schemas.microsoft.com/office/drawing/2014/main" id="{2CCEA151-7BE3-4010-893D-B7F15B9E7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7">
              <a:extLst>
                <a:ext uri="{FF2B5EF4-FFF2-40B4-BE49-F238E27FC236}">
                  <a16:creationId xmlns:a16="http://schemas.microsoft.com/office/drawing/2014/main" id="{78C4112D-F4E0-40B0-AA2F-BD078C421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Line 9">
              <a:extLst>
                <a:ext uri="{FF2B5EF4-FFF2-40B4-BE49-F238E27FC236}">
                  <a16:creationId xmlns:a16="http://schemas.microsoft.com/office/drawing/2014/main" id="{E0D703B7-A832-4AA0-A1C5-FE4787AF1A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Line 10">
              <a:extLst>
                <a:ext uri="{FF2B5EF4-FFF2-40B4-BE49-F238E27FC236}">
                  <a16:creationId xmlns:a16="http://schemas.microsoft.com/office/drawing/2014/main" id="{54E8FA48-21FD-4B20-8647-5CE775F19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11">
              <a:extLst>
                <a:ext uri="{FF2B5EF4-FFF2-40B4-BE49-F238E27FC236}">
                  <a16:creationId xmlns:a16="http://schemas.microsoft.com/office/drawing/2014/main" id="{59B83061-0124-4F4D-823D-998D85C43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E5DB08E-491D-4FF8-8B2D-079FFA1319E7}"/>
              </a:ext>
            </a:extLst>
          </p:cNvPr>
          <p:cNvGrpSpPr/>
          <p:nvPr/>
        </p:nvGrpSpPr>
        <p:grpSpPr>
          <a:xfrm>
            <a:off x="9487103" y="6450296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194" name="Freeform 6">
              <a:extLst>
                <a:ext uri="{FF2B5EF4-FFF2-40B4-BE49-F238E27FC236}">
                  <a16:creationId xmlns:a16="http://schemas.microsoft.com/office/drawing/2014/main" id="{C814DB66-FE13-43A5-BE56-3CE79E1D1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7">
              <a:extLst>
                <a:ext uri="{FF2B5EF4-FFF2-40B4-BE49-F238E27FC236}">
                  <a16:creationId xmlns:a16="http://schemas.microsoft.com/office/drawing/2014/main" id="{8192E1D0-325B-4A1D-8ACB-825E626B1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Line 9">
              <a:extLst>
                <a:ext uri="{FF2B5EF4-FFF2-40B4-BE49-F238E27FC236}">
                  <a16:creationId xmlns:a16="http://schemas.microsoft.com/office/drawing/2014/main" id="{AB7CB04A-6C8F-4B59-8A86-805109EF3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Line 10">
              <a:extLst>
                <a:ext uri="{FF2B5EF4-FFF2-40B4-BE49-F238E27FC236}">
                  <a16:creationId xmlns:a16="http://schemas.microsoft.com/office/drawing/2014/main" id="{C80A887F-B801-46E2-B043-04D7B19D50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11">
              <a:extLst>
                <a:ext uri="{FF2B5EF4-FFF2-40B4-BE49-F238E27FC236}">
                  <a16:creationId xmlns:a16="http://schemas.microsoft.com/office/drawing/2014/main" id="{F6114929-C418-4BCC-A394-77E0DB619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20810C6C-D6C8-435C-8368-15D4042E3229}"/>
              </a:ext>
            </a:extLst>
          </p:cNvPr>
          <p:cNvGrpSpPr/>
          <p:nvPr/>
        </p:nvGrpSpPr>
        <p:grpSpPr>
          <a:xfrm>
            <a:off x="10322680" y="6782828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200" name="Freeform 6">
              <a:extLst>
                <a:ext uri="{FF2B5EF4-FFF2-40B4-BE49-F238E27FC236}">
                  <a16:creationId xmlns:a16="http://schemas.microsoft.com/office/drawing/2014/main" id="{451BCB7F-9511-42DB-BE75-BC9EF8AEA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7">
              <a:extLst>
                <a:ext uri="{FF2B5EF4-FFF2-40B4-BE49-F238E27FC236}">
                  <a16:creationId xmlns:a16="http://schemas.microsoft.com/office/drawing/2014/main" id="{09926F74-EAB2-4A05-BD15-A10885D4E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Line 9">
              <a:extLst>
                <a:ext uri="{FF2B5EF4-FFF2-40B4-BE49-F238E27FC236}">
                  <a16:creationId xmlns:a16="http://schemas.microsoft.com/office/drawing/2014/main" id="{662D1D08-EA1A-4BD7-BC1C-01A1E02F2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Line 10">
              <a:extLst>
                <a:ext uri="{FF2B5EF4-FFF2-40B4-BE49-F238E27FC236}">
                  <a16:creationId xmlns:a16="http://schemas.microsoft.com/office/drawing/2014/main" id="{DE2EF8FA-FD2E-4504-9706-48E4415B4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11">
              <a:extLst>
                <a:ext uri="{FF2B5EF4-FFF2-40B4-BE49-F238E27FC236}">
                  <a16:creationId xmlns:a16="http://schemas.microsoft.com/office/drawing/2014/main" id="{94AB95B0-7352-4EDD-8F97-C19539A02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AE4DEDBA-101A-44A7-A6AD-CFCE46AC59C2}"/>
              </a:ext>
            </a:extLst>
          </p:cNvPr>
          <p:cNvGrpSpPr/>
          <p:nvPr/>
        </p:nvGrpSpPr>
        <p:grpSpPr>
          <a:xfrm>
            <a:off x="11107598" y="6651528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206" name="Freeform 6">
              <a:extLst>
                <a:ext uri="{FF2B5EF4-FFF2-40B4-BE49-F238E27FC236}">
                  <a16:creationId xmlns:a16="http://schemas.microsoft.com/office/drawing/2014/main" id="{7B990CFD-5DAC-483A-AE2A-75F91B5E1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7">
              <a:extLst>
                <a:ext uri="{FF2B5EF4-FFF2-40B4-BE49-F238E27FC236}">
                  <a16:creationId xmlns:a16="http://schemas.microsoft.com/office/drawing/2014/main" id="{F91A12E7-D767-4036-964E-3149DD341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Line 9">
              <a:extLst>
                <a:ext uri="{FF2B5EF4-FFF2-40B4-BE49-F238E27FC236}">
                  <a16:creationId xmlns:a16="http://schemas.microsoft.com/office/drawing/2014/main" id="{631AA228-1A11-4CDB-BF07-4BC4996E5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Line 10">
              <a:extLst>
                <a:ext uri="{FF2B5EF4-FFF2-40B4-BE49-F238E27FC236}">
                  <a16:creationId xmlns:a16="http://schemas.microsoft.com/office/drawing/2014/main" id="{4B194A23-1A40-496E-B797-12566033D6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11">
              <a:extLst>
                <a:ext uri="{FF2B5EF4-FFF2-40B4-BE49-F238E27FC236}">
                  <a16:creationId xmlns:a16="http://schemas.microsoft.com/office/drawing/2014/main" id="{DACA4679-03AF-4345-A849-EDC76396D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3CDB95C-F010-4750-9D73-D920EB309654}"/>
              </a:ext>
            </a:extLst>
          </p:cNvPr>
          <p:cNvGrpSpPr/>
          <p:nvPr/>
        </p:nvGrpSpPr>
        <p:grpSpPr>
          <a:xfrm>
            <a:off x="10972032" y="5639221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320" name="Freeform 6">
              <a:extLst>
                <a:ext uri="{FF2B5EF4-FFF2-40B4-BE49-F238E27FC236}">
                  <a16:creationId xmlns:a16="http://schemas.microsoft.com/office/drawing/2014/main" id="{BCA179BB-7B71-415B-8EF5-D4AEBF287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Freeform 7">
              <a:extLst>
                <a:ext uri="{FF2B5EF4-FFF2-40B4-BE49-F238E27FC236}">
                  <a16:creationId xmlns:a16="http://schemas.microsoft.com/office/drawing/2014/main" id="{C86DAF0C-6447-49A7-AC57-7D59747AB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Line 9">
              <a:extLst>
                <a:ext uri="{FF2B5EF4-FFF2-40B4-BE49-F238E27FC236}">
                  <a16:creationId xmlns:a16="http://schemas.microsoft.com/office/drawing/2014/main" id="{89C5B798-E90E-4D7F-A040-C9F0A0DBDC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Line 10">
              <a:extLst>
                <a:ext uri="{FF2B5EF4-FFF2-40B4-BE49-F238E27FC236}">
                  <a16:creationId xmlns:a16="http://schemas.microsoft.com/office/drawing/2014/main" id="{2316D928-49A1-49B8-B9C5-6261A254A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11">
              <a:extLst>
                <a:ext uri="{FF2B5EF4-FFF2-40B4-BE49-F238E27FC236}">
                  <a16:creationId xmlns:a16="http://schemas.microsoft.com/office/drawing/2014/main" id="{551076A4-6A3B-40EA-817F-F5D313EA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4AEE3561-F709-4255-9EE8-4622358BF65E}"/>
              </a:ext>
            </a:extLst>
          </p:cNvPr>
          <p:cNvGrpSpPr/>
          <p:nvPr/>
        </p:nvGrpSpPr>
        <p:grpSpPr>
          <a:xfrm>
            <a:off x="10943367" y="4694527"/>
            <a:ext cx="306170" cy="752558"/>
            <a:chOff x="3046413" y="2012950"/>
            <a:chExt cx="1851025" cy="4549776"/>
          </a:xfrm>
          <a:solidFill>
            <a:schemeClr val="accent4"/>
          </a:solidFill>
        </p:grpSpPr>
        <p:sp>
          <p:nvSpPr>
            <p:cNvPr id="326" name="Freeform 6">
              <a:extLst>
                <a:ext uri="{FF2B5EF4-FFF2-40B4-BE49-F238E27FC236}">
                  <a16:creationId xmlns:a16="http://schemas.microsoft.com/office/drawing/2014/main" id="{2F2D3BC9-6BD0-4294-A02C-1F85CE026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7">
              <a:extLst>
                <a:ext uri="{FF2B5EF4-FFF2-40B4-BE49-F238E27FC236}">
                  <a16:creationId xmlns:a16="http://schemas.microsoft.com/office/drawing/2014/main" id="{D7ABD8DD-DB5B-4808-8DF3-32564E3B0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Line 9">
              <a:extLst>
                <a:ext uri="{FF2B5EF4-FFF2-40B4-BE49-F238E27FC236}">
                  <a16:creationId xmlns:a16="http://schemas.microsoft.com/office/drawing/2014/main" id="{831D25C0-629B-43C6-B221-065F79578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Line 10">
              <a:extLst>
                <a:ext uri="{FF2B5EF4-FFF2-40B4-BE49-F238E27FC236}">
                  <a16:creationId xmlns:a16="http://schemas.microsoft.com/office/drawing/2014/main" id="{9057CAA9-A1D3-419F-A3FA-D6F8DCD7C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 11">
              <a:extLst>
                <a:ext uri="{FF2B5EF4-FFF2-40B4-BE49-F238E27FC236}">
                  <a16:creationId xmlns:a16="http://schemas.microsoft.com/office/drawing/2014/main" id="{B8126706-52FA-4833-9460-29A9522FE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4C9C0E6-96DF-4C7D-A24D-F5740951E470}"/>
              </a:ext>
            </a:extLst>
          </p:cNvPr>
          <p:cNvGrpSpPr/>
          <p:nvPr/>
        </p:nvGrpSpPr>
        <p:grpSpPr>
          <a:xfrm>
            <a:off x="11941871" y="4710481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152" name="Freeform 6">
              <a:extLst>
                <a:ext uri="{FF2B5EF4-FFF2-40B4-BE49-F238E27FC236}">
                  <a16:creationId xmlns:a16="http://schemas.microsoft.com/office/drawing/2014/main" id="{59AA1E75-8532-4B5C-A5FD-E6AF918E9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7">
              <a:extLst>
                <a:ext uri="{FF2B5EF4-FFF2-40B4-BE49-F238E27FC236}">
                  <a16:creationId xmlns:a16="http://schemas.microsoft.com/office/drawing/2014/main" id="{E908DF6B-CE63-4A28-9BB8-3D466D1F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Line 9">
              <a:extLst>
                <a:ext uri="{FF2B5EF4-FFF2-40B4-BE49-F238E27FC236}">
                  <a16:creationId xmlns:a16="http://schemas.microsoft.com/office/drawing/2014/main" id="{C82EE3B1-4684-402D-BEA4-A7C7FD5C2C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Line 10">
              <a:extLst>
                <a:ext uri="{FF2B5EF4-FFF2-40B4-BE49-F238E27FC236}">
                  <a16:creationId xmlns:a16="http://schemas.microsoft.com/office/drawing/2014/main" id="{9D40093C-8027-40F4-A2B7-3CD632DA4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 11">
              <a:extLst>
                <a:ext uri="{FF2B5EF4-FFF2-40B4-BE49-F238E27FC236}">
                  <a16:creationId xmlns:a16="http://schemas.microsoft.com/office/drawing/2014/main" id="{6B3E4638-35C4-41E2-A6EA-B9EE55116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8071AB2-5488-4425-8C0E-E377103B0A5C}"/>
              </a:ext>
            </a:extLst>
          </p:cNvPr>
          <p:cNvGrpSpPr/>
          <p:nvPr/>
        </p:nvGrpSpPr>
        <p:grpSpPr>
          <a:xfrm>
            <a:off x="11696351" y="6141106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212" name="Freeform 6">
              <a:extLst>
                <a:ext uri="{FF2B5EF4-FFF2-40B4-BE49-F238E27FC236}">
                  <a16:creationId xmlns:a16="http://schemas.microsoft.com/office/drawing/2014/main" id="{3CA67101-4689-47F2-A040-2B52A6F1A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7">
              <a:extLst>
                <a:ext uri="{FF2B5EF4-FFF2-40B4-BE49-F238E27FC236}">
                  <a16:creationId xmlns:a16="http://schemas.microsoft.com/office/drawing/2014/main" id="{B24B2800-29A4-4784-9E40-C9A8C318F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Line 9">
              <a:extLst>
                <a:ext uri="{FF2B5EF4-FFF2-40B4-BE49-F238E27FC236}">
                  <a16:creationId xmlns:a16="http://schemas.microsoft.com/office/drawing/2014/main" id="{F1E6FE12-DD68-4D91-A6DA-4255616D21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Line 10">
              <a:extLst>
                <a:ext uri="{FF2B5EF4-FFF2-40B4-BE49-F238E27FC236}">
                  <a16:creationId xmlns:a16="http://schemas.microsoft.com/office/drawing/2014/main" id="{E6A94671-3299-4EF5-AF10-4101E55AB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11">
              <a:extLst>
                <a:ext uri="{FF2B5EF4-FFF2-40B4-BE49-F238E27FC236}">
                  <a16:creationId xmlns:a16="http://schemas.microsoft.com/office/drawing/2014/main" id="{9B59B673-0132-413A-B5C5-187F1427D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38294321-C704-4D7A-B51E-5CC502C6D20F}"/>
              </a:ext>
            </a:extLst>
          </p:cNvPr>
          <p:cNvGrpSpPr/>
          <p:nvPr/>
        </p:nvGrpSpPr>
        <p:grpSpPr>
          <a:xfrm>
            <a:off x="12151691" y="5569789"/>
            <a:ext cx="306170" cy="752558"/>
            <a:chOff x="3046413" y="2012950"/>
            <a:chExt cx="1851025" cy="4549776"/>
          </a:xfrm>
          <a:solidFill>
            <a:schemeClr val="tx1"/>
          </a:solidFill>
        </p:grpSpPr>
        <p:sp>
          <p:nvSpPr>
            <p:cNvPr id="218" name="Freeform 6">
              <a:extLst>
                <a:ext uri="{FF2B5EF4-FFF2-40B4-BE49-F238E27FC236}">
                  <a16:creationId xmlns:a16="http://schemas.microsoft.com/office/drawing/2014/main" id="{F192CF9D-C9AD-48B4-9FC5-6AFF2BE2F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012950"/>
              <a:ext cx="776287" cy="757238"/>
            </a:xfrm>
            <a:custGeom>
              <a:avLst/>
              <a:gdLst>
                <a:gd name="T0" fmla="*/ 77 w 244"/>
                <a:gd name="T1" fmla="*/ 229 h 238"/>
                <a:gd name="T2" fmla="*/ 128 w 244"/>
                <a:gd name="T3" fmla="*/ 237 h 238"/>
                <a:gd name="T4" fmla="*/ 172 w 244"/>
                <a:gd name="T5" fmla="*/ 227 h 238"/>
                <a:gd name="T6" fmla="*/ 214 w 244"/>
                <a:gd name="T7" fmla="*/ 198 h 238"/>
                <a:gd name="T8" fmla="*/ 244 w 244"/>
                <a:gd name="T9" fmla="*/ 118 h 238"/>
                <a:gd name="T10" fmla="*/ 222 w 244"/>
                <a:gd name="T11" fmla="*/ 52 h 238"/>
                <a:gd name="T12" fmla="*/ 116 w 244"/>
                <a:gd name="T13" fmla="*/ 2 h 238"/>
                <a:gd name="T14" fmla="*/ 61 w 244"/>
                <a:gd name="T15" fmla="*/ 17 h 238"/>
                <a:gd name="T16" fmla="*/ 13 w 244"/>
                <a:gd name="T17" fmla="*/ 68 h 238"/>
                <a:gd name="T18" fmla="*/ 0 w 244"/>
                <a:gd name="T19" fmla="*/ 121 h 238"/>
                <a:gd name="T20" fmla="*/ 13 w 244"/>
                <a:gd name="T21" fmla="*/ 173 h 238"/>
                <a:gd name="T22" fmla="*/ 77 w 244"/>
                <a:gd name="T23" fmla="*/ 2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238">
                  <a:moveTo>
                    <a:pt x="77" y="229"/>
                  </a:moveTo>
                  <a:cubicBezTo>
                    <a:pt x="93" y="236"/>
                    <a:pt x="110" y="238"/>
                    <a:pt x="128" y="237"/>
                  </a:cubicBezTo>
                  <a:cubicBezTo>
                    <a:pt x="143" y="236"/>
                    <a:pt x="158" y="233"/>
                    <a:pt x="172" y="227"/>
                  </a:cubicBezTo>
                  <a:cubicBezTo>
                    <a:pt x="188" y="220"/>
                    <a:pt x="202" y="211"/>
                    <a:pt x="214" y="198"/>
                  </a:cubicBezTo>
                  <a:cubicBezTo>
                    <a:pt x="234" y="175"/>
                    <a:pt x="244" y="148"/>
                    <a:pt x="244" y="118"/>
                  </a:cubicBezTo>
                  <a:cubicBezTo>
                    <a:pt x="244" y="93"/>
                    <a:pt x="237" y="71"/>
                    <a:pt x="222" y="52"/>
                  </a:cubicBezTo>
                  <a:cubicBezTo>
                    <a:pt x="197" y="19"/>
                    <a:pt x="164" y="2"/>
                    <a:pt x="116" y="2"/>
                  </a:cubicBezTo>
                  <a:cubicBezTo>
                    <a:pt x="97" y="0"/>
                    <a:pt x="74" y="10"/>
                    <a:pt x="61" y="17"/>
                  </a:cubicBezTo>
                  <a:cubicBezTo>
                    <a:pt x="40" y="29"/>
                    <a:pt x="24" y="46"/>
                    <a:pt x="13" y="68"/>
                  </a:cubicBezTo>
                  <a:cubicBezTo>
                    <a:pt x="4" y="85"/>
                    <a:pt x="0" y="103"/>
                    <a:pt x="0" y="121"/>
                  </a:cubicBezTo>
                  <a:cubicBezTo>
                    <a:pt x="0" y="139"/>
                    <a:pt x="5" y="157"/>
                    <a:pt x="13" y="173"/>
                  </a:cubicBezTo>
                  <a:cubicBezTo>
                    <a:pt x="28" y="200"/>
                    <a:pt x="49" y="218"/>
                    <a:pt x="77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7">
              <a:extLst>
                <a:ext uri="{FF2B5EF4-FFF2-40B4-BE49-F238E27FC236}">
                  <a16:creationId xmlns:a16="http://schemas.microsoft.com/office/drawing/2014/main" id="{B12C4F9A-8BA2-41B9-8AEB-CA84BE732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013" y="6562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Line 9">
              <a:extLst>
                <a:ext uri="{FF2B5EF4-FFF2-40B4-BE49-F238E27FC236}">
                  <a16:creationId xmlns:a16="http://schemas.microsoft.com/office/drawing/2014/main" id="{83F2A17E-E75E-4D8A-AFEE-897B3DA80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Line 10">
              <a:extLst>
                <a:ext uri="{FF2B5EF4-FFF2-40B4-BE49-F238E27FC236}">
                  <a16:creationId xmlns:a16="http://schemas.microsoft.com/office/drawing/2014/main" id="{E2B4B833-A36D-4920-BBB4-E389D05704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500" y="65563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11">
              <a:extLst>
                <a:ext uri="{FF2B5EF4-FFF2-40B4-BE49-F238E27FC236}">
                  <a16:creationId xmlns:a16="http://schemas.microsoft.com/office/drawing/2014/main" id="{DF0C3075-127F-4503-B3A7-C98B11576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824163"/>
              <a:ext cx="1851025" cy="3738563"/>
            </a:xfrm>
            <a:custGeom>
              <a:avLst/>
              <a:gdLst>
                <a:gd name="T0" fmla="*/ 569 w 582"/>
                <a:gd name="T1" fmla="*/ 93 h 1175"/>
                <a:gd name="T2" fmla="*/ 500 w 582"/>
                <a:gd name="T3" fmla="*/ 20 h 1175"/>
                <a:gd name="T4" fmla="*/ 410 w 582"/>
                <a:gd name="T5" fmla="*/ 1 h 1175"/>
                <a:gd name="T6" fmla="*/ 80 w 582"/>
                <a:gd name="T7" fmla="*/ 20 h 1175"/>
                <a:gd name="T8" fmla="*/ 0 w 582"/>
                <a:gd name="T9" fmla="*/ 147 h 1175"/>
                <a:gd name="T10" fmla="*/ 9 w 582"/>
                <a:gd name="T11" fmla="*/ 547 h 1175"/>
                <a:gd name="T12" fmla="*/ 100 w 582"/>
                <a:gd name="T13" fmla="*/ 542 h 1175"/>
                <a:gd name="T14" fmla="*/ 106 w 582"/>
                <a:gd name="T15" fmla="*/ 197 h 1175"/>
                <a:gd name="T16" fmla="*/ 109 w 582"/>
                <a:gd name="T17" fmla="*/ 189 h 1175"/>
                <a:gd name="T18" fmla="*/ 133 w 582"/>
                <a:gd name="T19" fmla="*/ 194 h 1175"/>
                <a:gd name="T20" fmla="*/ 133 w 582"/>
                <a:gd name="T21" fmla="*/ 968 h 1175"/>
                <a:gd name="T22" fmla="*/ 132 w 582"/>
                <a:gd name="T23" fmla="*/ 1103 h 1175"/>
                <a:gd name="T24" fmla="*/ 188 w 582"/>
                <a:gd name="T25" fmla="*/ 1173 h 1175"/>
                <a:gd name="T26" fmla="*/ 204 w 582"/>
                <a:gd name="T27" fmla="*/ 1175 h 1175"/>
                <a:gd name="T28" fmla="*/ 251 w 582"/>
                <a:gd name="T29" fmla="*/ 1158 h 1175"/>
                <a:gd name="T30" fmla="*/ 265 w 582"/>
                <a:gd name="T31" fmla="*/ 1142 h 1175"/>
                <a:gd name="T32" fmla="*/ 273 w 582"/>
                <a:gd name="T33" fmla="*/ 1123 h 1175"/>
                <a:gd name="T34" fmla="*/ 276 w 582"/>
                <a:gd name="T35" fmla="*/ 1103 h 1175"/>
                <a:gd name="T36" fmla="*/ 276 w 582"/>
                <a:gd name="T37" fmla="*/ 582 h 1175"/>
                <a:gd name="T38" fmla="*/ 281 w 582"/>
                <a:gd name="T39" fmla="*/ 572 h 1175"/>
                <a:gd name="T40" fmla="*/ 305 w 582"/>
                <a:gd name="T41" fmla="*/ 577 h 1175"/>
                <a:gd name="T42" fmla="*/ 305 w 582"/>
                <a:gd name="T43" fmla="*/ 1102 h 1175"/>
                <a:gd name="T44" fmla="*/ 305 w 582"/>
                <a:gd name="T45" fmla="*/ 1105 h 1175"/>
                <a:gd name="T46" fmla="*/ 313 w 582"/>
                <a:gd name="T47" fmla="*/ 1136 h 1175"/>
                <a:gd name="T48" fmla="*/ 361 w 582"/>
                <a:gd name="T49" fmla="*/ 1173 h 1175"/>
                <a:gd name="T50" fmla="*/ 438 w 582"/>
                <a:gd name="T51" fmla="*/ 1141 h 1175"/>
                <a:gd name="T52" fmla="*/ 441 w 582"/>
                <a:gd name="T53" fmla="*/ 1136 h 1175"/>
                <a:gd name="T54" fmla="*/ 444 w 582"/>
                <a:gd name="T55" fmla="*/ 1130 h 1175"/>
                <a:gd name="T56" fmla="*/ 449 w 582"/>
                <a:gd name="T57" fmla="*/ 1103 h 1175"/>
                <a:gd name="T58" fmla="*/ 449 w 582"/>
                <a:gd name="T59" fmla="*/ 1101 h 1175"/>
                <a:gd name="T60" fmla="*/ 449 w 582"/>
                <a:gd name="T61" fmla="*/ 194 h 1175"/>
                <a:gd name="T62" fmla="*/ 470 w 582"/>
                <a:gd name="T63" fmla="*/ 189 h 1175"/>
                <a:gd name="T64" fmla="*/ 476 w 582"/>
                <a:gd name="T65" fmla="*/ 264 h 1175"/>
                <a:gd name="T66" fmla="*/ 529 w 582"/>
                <a:gd name="T67" fmla="*/ 569 h 1175"/>
                <a:gd name="T68" fmla="*/ 582 w 582"/>
                <a:gd name="T69" fmla="*/ 517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2" h="1175">
                  <a:moveTo>
                    <a:pt x="582" y="147"/>
                  </a:moveTo>
                  <a:cubicBezTo>
                    <a:pt x="582" y="129"/>
                    <a:pt x="578" y="110"/>
                    <a:pt x="569" y="93"/>
                  </a:cubicBezTo>
                  <a:cubicBezTo>
                    <a:pt x="564" y="83"/>
                    <a:pt x="558" y="72"/>
                    <a:pt x="551" y="62"/>
                  </a:cubicBezTo>
                  <a:cubicBezTo>
                    <a:pt x="538" y="44"/>
                    <a:pt x="513" y="26"/>
                    <a:pt x="500" y="20"/>
                  </a:cubicBezTo>
                  <a:cubicBezTo>
                    <a:pt x="489" y="15"/>
                    <a:pt x="478" y="11"/>
                    <a:pt x="466" y="7"/>
                  </a:cubicBezTo>
                  <a:cubicBezTo>
                    <a:pt x="448" y="0"/>
                    <a:pt x="429" y="1"/>
                    <a:pt x="410" y="1"/>
                  </a:cubicBezTo>
                  <a:cubicBezTo>
                    <a:pt x="324" y="1"/>
                    <a:pt x="239" y="1"/>
                    <a:pt x="153" y="1"/>
                  </a:cubicBezTo>
                  <a:cubicBezTo>
                    <a:pt x="127" y="1"/>
                    <a:pt x="103" y="8"/>
                    <a:pt x="80" y="20"/>
                  </a:cubicBezTo>
                  <a:cubicBezTo>
                    <a:pt x="52" y="35"/>
                    <a:pt x="31" y="56"/>
                    <a:pt x="16" y="84"/>
                  </a:cubicBezTo>
                  <a:cubicBezTo>
                    <a:pt x="6" y="104"/>
                    <a:pt x="0" y="125"/>
                    <a:pt x="0" y="147"/>
                  </a:cubicBezTo>
                  <a:cubicBezTo>
                    <a:pt x="0" y="269"/>
                    <a:pt x="0" y="391"/>
                    <a:pt x="0" y="513"/>
                  </a:cubicBezTo>
                  <a:cubicBezTo>
                    <a:pt x="0" y="525"/>
                    <a:pt x="1" y="537"/>
                    <a:pt x="9" y="547"/>
                  </a:cubicBezTo>
                  <a:cubicBezTo>
                    <a:pt x="18" y="560"/>
                    <a:pt x="30" y="567"/>
                    <a:pt x="46" y="569"/>
                  </a:cubicBezTo>
                  <a:cubicBezTo>
                    <a:pt x="69" y="571"/>
                    <a:pt x="88" y="562"/>
                    <a:pt x="100" y="542"/>
                  </a:cubicBezTo>
                  <a:cubicBezTo>
                    <a:pt x="104" y="535"/>
                    <a:pt x="106" y="527"/>
                    <a:pt x="106" y="519"/>
                  </a:cubicBezTo>
                  <a:cubicBezTo>
                    <a:pt x="106" y="412"/>
                    <a:pt x="106" y="304"/>
                    <a:pt x="106" y="197"/>
                  </a:cubicBezTo>
                  <a:cubicBezTo>
                    <a:pt x="106" y="195"/>
                    <a:pt x="105" y="193"/>
                    <a:pt x="106" y="192"/>
                  </a:cubicBezTo>
                  <a:cubicBezTo>
                    <a:pt x="106" y="191"/>
                    <a:pt x="108" y="189"/>
                    <a:pt x="109" y="189"/>
                  </a:cubicBezTo>
                  <a:cubicBezTo>
                    <a:pt x="116" y="188"/>
                    <a:pt x="122" y="189"/>
                    <a:pt x="129" y="189"/>
                  </a:cubicBezTo>
                  <a:cubicBezTo>
                    <a:pt x="133" y="188"/>
                    <a:pt x="133" y="191"/>
                    <a:pt x="133" y="194"/>
                  </a:cubicBezTo>
                  <a:cubicBezTo>
                    <a:pt x="133" y="210"/>
                    <a:pt x="133" y="225"/>
                    <a:pt x="133" y="241"/>
                  </a:cubicBezTo>
                  <a:cubicBezTo>
                    <a:pt x="133" y="484"/>
                    <a:pt x="133" y="726"/>
                    <a:pt x="133" y="968"/>
                  </a:cubicBezTo>
                  <a:cubicBezTo>
                    <a:pt x="133" y="1012"/>
                    <a:pt x="133" y="1056"/>
                    <a:pt x="133" y="1099"/>
                  </a:cubicBezTo>
                  <a:cubicBezTo>
                    <a:pt x="133" y="1100"/>
                    <a:pt x="132" y="1102"/>
                    <a:pt x="132" y="1103"/>
                  </a:cubicBezTo>
                  <a:cubicBezTo>
                    <a:pt x="132" y="1137"/>
                    <a:pt x="156" y="1166"/>
                    <a:pt x="188" y="1173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88" y="1173"/>
                    <a:pt x="188" y="1173"/>
                    <a:pt x="189" y="1173"/>
                  </a:cubicBezTo>
                  <a:cubicBezTo>
                    <a:pt x="194" y="1174"/>
                    <a:pt x="199" y="1175"/>
                    <a:pt x="204" y="1175"/>
                  </a:cubicBezTo>
                  <a:cubicBezTo>
                    <a:pt x="210" y="1175"/>
                    <a:pt x="215" y="1174"/>
                    <a:pt x="220" y="1173"/>
                  </a:cubicBezTo>
                  <a:cubicBezTo>
                    <a:pt x="231" y="1171"/>
                    <a:pt x="242" y="1165"/>
                    <a:pt x="251" y="1158"/>
                  </a:cubicBezTo>
                  <a:cubicBezTo>
                    <a:pt x="256" y="1154"/>
                    <a:pt x="260" y="1149"/>
                    <a:pt x="264" y="1144"/>
                  </a:cubicBezTo>
                  <a:cubicBezTo>
                    <a:pt x="264" y="1143"/>
                    <a:pt x="264" y="1142"/>
                    <a:pt x="265" y="1142"/>
                  </a:cubicBezTo>
                  <a:cubicBezTo>
                    <a:pt x="265" y="1141"/>
                    <a:pt x="266" y="1141"/>
                    <a:pt x="266" y="1140"/>
                  </a:cubicBezTo>
                  <a:cubicBezTo>
                    <a:pt x="269" y="1135"/>
                    <a:pt x="272" y="1129"/>
                    <a:pt x="273" y="1123"/>
                  </a:cubicBezTo>
                  <a:cubicBezTo>
                    <a:pt x="273" y="1123"/>
                    <a:pt x="273" y="1123"/>
                    <a:pt x="273" y="1123"/>
                  </a:cubicBezTo>
                  <a:cubicBezTo>
                    <a:pt x="275" y="1117"/>
                    <a:pt x="276" y="1110"/>
                    <a:pt x="276" y="1103"/>
                  </a:cubicBezTo>
                  <a:cubicBezTo>
                    <a:pt x="276" y="1102"/>
                    <a:pt x="276" y="1100"/>
                    <a:pt x="276" y="1099"/>
                  </a:cubicBezTo>
                  <a:cubicBezTo>
                    <a:pt x="276" y="927"/>
                    <a:pt x="276" y="754"/>
                    <a:pt x="276" y="582"/>
                  </a:cubicBezTo>
                  <a:cubicBezTo>
                    <a:pt x="276" y="581"/>
                    <a:pt x="276" y="579"/>
                    <a:pt x="276" y="578"/>
                  </a:cubicBezTo>
                  <a:cubicBezTo>
                    <a:pt x="276" y="574"/>
                    <a:pt x="278" y="572"/>
                    <a:pt x="281" y="572"/>
                  </a:cubicBezTo>
                  <a:cubicBezTo>
                    <a:pt x="288" y="572"/>
                    <a:pt x="294" y="572"/>
                    <a:pt x="300" y="572"/>
                  </a:cubicBezTo>
                  <a:cubicBezTo>
                    <a:pt x="303" y="572"/>
                    <a:pt x="305" y="574"/>
                    <a:pt x="305" y="577"/>
                  </a:cubicBezTo>
                  <a:cubicBezTo>
                    <a:pt x="305" y="579"/>
                    <a:pt x="305" y="581"/>
                    <a:pt x="305" y="583"/>
                  </a:cubicBezTo>
                  <a:cubicBezTo>
                    <a:pt x="305" y="756"/>
                    <a:pt x="305" y="929"/>
                    <a:pt x="305" y="1102"/>
                  </a:cubicBezTo>
                  <a:cubicBezTo>
                    <a:pt x="305" y="1102"/>
                    <a:pt x="305" y="1103"/>
                    <a:pt x="305" y="1103"/>
                  </a:cubicBezTo>
                  <a:cubicBezTo>
                    <a:pt x="305" y="1104"/>
                    <a:pt x="305" y="1104"/>
                    <a:pt x="305" y="1105"/>
                  </a:cubicBezTo>
                  <a:cubicBezTo>
                    <a:pt x="305" y="1105"/>
                    <a:pt x="305" y="1105"/>
                    <a:pt x="305" y="1105"/>
                  </a:cubicBezTo>
                  <a:cubicBezTo>
                    <a:pt x="305" y="1116"/>
                    <a:pt x="308" y="1126"/>
                    <a:pt x="313" y="1136"/>
                  </a:cubicBezTo>
                  <a:cubicBezTo>
                    <a:pt x="320" y="1150"/>
                    <a:pt x="333" y="1162"/>
                    <a:pt x="348" y="1169"/>
                  </a:cubicBezTo>
                  <a:cubicBezTo>
                    <a:pt x="361" y="1173"/>
                    <a:pt x="361" y="1173"/>
                    <a:pt x="361" y="1173"/>
                  </a:cubicBezTo>
                  <a:cubicBezTo>
                    <a:pt x="366" y="1174"/>
                    <a:pt x="371" y="1175"/>
                    <a:pt x="377" y="1175"/>
                  </a:cubicBezTo>
                  <a:cubicBezTo>
                    <a:pt x="402" y="1175"/>
                    <a:pt x="425" y="1162"/>
                    <a:pt x="438" y="1141"/>
                  </a:cubicBezTo>
                  <a:cubicBezTo>
                    <a:pt x="438" y="1140"/>
                    <a:pt x="439" y="1139"/>
                    <a:pt x="440" y="1138"/>
                  </a:cubicBezTo>
                  <a:cubicBezTo>
                    <a:pt x="440" y="1137"/>
                    <a:pt x="440" y="1137"/>
                    <a:pt x="441" y="1136"/>
                  </a:cubicBezTo>
                  <a:cubicBezTo>
                    <a:pt x="441" y="1135"/>
                    <a:pt x="442" y="1134"/>
                    <a:pt x="443" y="1132"/>
                  </a:cubicBezTo>
                  <a:cubicBezTo>
                    <a:pt x="443" y="1131"/>
                    <a:pt x="443" y="1130"/>
                    <a:pt x="444" y="1130"/>
                  </a:cubicBezTo>
                  <a:cubicBezTo>
                    <a:pt x="444" y="1129"/>
                    <a:pt x="444" y="1128"/>
                    <a:pt x="444" y="1127"/>
                  </a:cubicBezTo>
                  <a:cubicBezTo>
                    <a:pt x="447" y="1120"/>
                    <a:pt x="449" y="1112"/>
                    <a:pt x="449" y="1103"/>
                  </a:cubicBezTo>
                  <a:cubicBezTo>
                    <a:pt x="449" y="1103"/>
                    <a:pt x="449" y="1102"/>
                    <a:pt x="449" y="1101"/>
                  </a:cubicBezTo>
                  <a:cubicBezTo>
                    <a:pt x="449" y="1101"/>
                    <a:pt x="449" y="1101"/>
                    <a:pt x="449" y="1101"/>
                  </a:cubicBezTo>
                  <a:cubicBezTo>
                    <a:pt x="449" y="950"/>
                    <a:pt x="449" y="798"/>
                    <a:pt x="449" y="647"/>
                  </a:cubicBezTo>
                  <a:cubicBezTo>
                    <a:pt x="449" y="496"/>
                    <a:pt x="449" y="345"/>
                    <a:pt x="449" y="194"/>
                  </a:cubicBezTo>
                  <a:cubicBezTo>
                    <a:pt x="449" y="190"/>
                    <a:pt x="450" y="188"/>
                    <a:pt x="454" y="189"/>
                  </a:cubicBezTo>
                  <a:cubicBezTo>
                    <a:pt x="459" y="189"/>
                    <a:pt x="464" y="189"/>
                    <a:pt x="470" y="189"/>
                  </a:cubicBezTo>
                  <a:cubicBezTo>
                    <a:pt x="476" y="189"/>
                    <a:pt x="476" y="189"/>
                    <a:pt x="476" y="195"/>
                  </a:cubicBezTo>
                  <a:cubicBezTo>
                    <a:pt x="476" y="218"/>
                    <a:pt x="476" y="241"/>
                    <a:pt x="476" y="264"/>
                  </a:cubicBezTo>
                  <a:cubicBezTo>
                    <a:pt x="476" y="348"/>
                    <a:pt x="476" y="432"/>
                    <a:pt x="476" y="517"/>
                  </a:cubicBezTo>
                  <a:cubicBezTo>
                    <a:pt x="475" y="546"/>
                    <a:pt x="501" y="570"/>
                    <a:pt x="529" y="569"/>
                  </a:cubicBezTo>
                  <a:cubicBezTo>
                    <a:pt x="550" y="569"/>
                    <a:pt x="565" y="560"/>
                    <a:pt x="576" y="542"/>
                  </a:cubicBezTo>
                  <a:cubicBezTo>
                    <a:pt x="580" y="534"/>
                    <a:pt x="582" y="526"/>
                    <a:pt x="582" y="517"/>
                  </a:cubicBezTo>
                  <a:cubicBezTo>
                    <a:pt x="582" y="393"/>
                    <a:pt x="582" y="270"/>
                    <a:pt x="58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48" name="Рисунок 24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579" y="133728"/>
            <a:ext cx="1564767" cy="1564767"/>
          </a:xfrm>
          <a:prstGeom prst="rect">
            <a:avLst/>
          </a:prstGeom>
        </p:spPr>
      </p:pic>
      <p:sp>
        <p:nvSpPr>
          <p:cNvPr id="251" name="TextBox 250">
            <a:extLst>
              <a:ext uri="{FF2B5EF4-FFF2-40B4-BE49-F238E27FC236}">
                <a16:creationId xmlns:a16="http://schemas.microsoft.com/office/drawing/2014/main" id="{5D02BB27-0459-40E1-85FE-6495B500A2F9}"/>
              </a:ext>
            </a:extLst>
          </p:cNvPr>
          <p:cNvSpPr txBox="1"/>
          <p:nvPr/>
        </p:nvSpPr>
        <p:spPr>
          <a:xfrm>
            <a:off x="-281315" y="640203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Волонтерський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томатологічний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ух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#</a:t>
            </a:r>
            <a:r>
              <a:rPr kumimoji="0" lang="uk-U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ТриЗубДентал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37" name="Group 1">
            <a:extLst>
              <a:ext uri="{FF2B5EF4-FFF2-40B4-BE49-F238E27FC236}">
                <a16:creationId xmlns:a16="http://schemas.microsoft.com/office/drawing/2014/main" id="{CC228256-7909-4687-AC06-DF201365974E}"/>
              </a:ext>
            </a:extLst>
          </p:cNvPr>
          <p:cNvGrpSpPr/>
          <p:nvPr/>
        </p:nvGrpSpPr>
        <p:grpSpPr>
          <a:xfrm>
            <a:off x="1365978" y="4256516"/>
            <a:ext cx="660464" cy="657690"/>
            <a:chOff x="6493081" y="1742364"/>
            <a:chExt cx="660464" cy="657690"/>
          </a:xfrm>
        </p:grpSpPr>
        <p:sp>
          <p:nvSpPr>
            <p:cNvPr id="338" name="Oval 20">
              <a:extLst>
                <a:ext uri="{FF2B5EF4-FFF2-40B4-BE49-F238E27FC236}">
                  <a16:creationId xmlns:a16="http://schemas.microsoft.com/office/drawing/2014/main" id="{D9CB84BB-85E0-45B1-9A9A-18FFA2F49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081" y="1742364"/>
              <a:ext cx="660464" cy="6576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Rectangle: Rounded Corners 23">
              <a:extLst>
                <a:ext uri="{FF2B5EF4-FFF2-40B4-BE49-F238E27FC236}">
                  <a16:creationId xmlns:a16="http://schemas.microsoft.com/office/drawing/2014/main" id="{2D5550FD-F773-422B-89AE-F3B73C2D6D9B}"/>
                </a:ext>
              </a:extLst>
            </p:cNvPr>
            <p:cNvSpPr/>
            <p:nvPr/>
          </p:nvSpPr>
          <p:spPr>
            <a:xfrm rot="2700000">
              <a:off x="6651394" y="2069258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: Rounded Corners 24">
              <a:extLst>
                <a:ext uri="{FF2B5EF4-FFF2-40B4-BE49-F238E27FC236}">
                  <a16:creationId xmlns:a16="http://schemas.microsoft.com/office/drawing/2014/main" id="{8623F86D-02ED-41FE-B82A-AF77216F4306}"/>
                </a:ext>
              </a:extLst>
            </p:cNvPr>
            <p:cNvSpPr/>
            <p:nvPr/>
          </p:nvSpPr>
          <p:spPr>
            <a:xfrm rot="8100000">
              <a:off x="6714042" y="2021725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1" name="Group 1">
            <a:extLst>
              <a:ext uri="{FF2B5EF4-FFF2-40B4-BE49-F238E27FC236}">
                <a16:creationId xmlns:a16="http://schemas.microsoft.com/office/drawing/2014/main" id="{CC228256-7909-4687-AC06-DF201365974E}"/>
              </a:ext>
            </a:extLst>
          </p:cNvPr>
          <p:cNvGrpSpPr/>
          <p:nvPr/>
        </p:nvGrpSpPr>
        <p:grpSpPr>
          <a:xfrm>
            <a:off x="1309355" y="2705305"/>
            <a:ext cx="660464" cy="657690"/>
            <a:chOff x="6493081" y="1742364"/>
            <a:chExt cx="660464" cy="657690"/>
          </a:xfrm>
        </p:grpSpPr>
        <p:sp>
          <p:nvSpPr>
            <p:cNvPr id="342" name="Oval 20">
              <a:extLst>
                <a:ext uri="{FF2B5EF4-FFF2-40B4-BE49-F238E27FC236}">
                  <a16:creationId xmlns:a16="http://schemas.microsoft.com/office/drawing/2014/main" id="{D9CB84BB-85E0-45B1-9A9A-18FFA2F49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081" y="1742364"/>
              <a:ext cx="660464" cy="6576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Rectangle: Rounded Corners 23">
              <a:extLst>
                <a:ext uri="{FF2B5EF4-FFF2-40B4-BE49-F238E27FC236}">
                  <a16:creationId xmlns:a16="http://schemas.microsoft.com/office/drawing/2014/main" id="{2D5550FD-F773-422B-89AE-F3B73C2D6D9B}"/>
                </a:ext>
              </a:extLst>
            </p:cNvPr>
            <p:cNvSpPr/>
            <p:nvPr/>
          </p:nvSpPr>
          <p:spPr>
            <a:xfrm rot="2700000">
              <a:off x="6651394" y="2069258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: Rounded Corners 24">
              <a:extLst>
                <a:ext uri="{FF2B5EF4-FFF2-40B4-BE49-F238E27FC236}">
                  <a16:creationId xmlns:a16="http://schemas.microsoft.com/office/drawing/2014/main" id="{8623F86D-02ED-41FE-B82A-AF77216F4306}"/>
                </a:ext>
              </a:extLst>
            </p:cNvPr>
            <p:cNvSpPr/>
            <p:nvPr/>
          </p:nvSpPr>
          <p:spPr>
            <a:xfrm rot="8100000">
              <a:off x="6714042" y="2021725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5" name="Group 1">
            <a:extLst>
              <a:ext uri="{FF2B5EF4-FFF2-40B4-BE49-F238E27FC236}">
                <a16:creationId xmlns:a16="http://schemas.microsoft.com/office/drawing/2014/main" id="{CC228256-7909-4687-AC06-DF201365974E}"/>
              </a:ext>
            </a:extLst>
          </p:cNvPr>
          <p:cNvGrpSpPr/>
          <p:nvPr/>
        </p:nvGrpSpPr>
        <p:grpSpPr>
          <a:xfrm>
            <a:off x="1309355" y="1319340"/>
            <a:ext cx="660464" cy="657690"/>
            <a:chOff x="6493081" y="1742364"/>
            <a:chExt cx="660464" cy="657690"/>
          </a:xfrm>
        </p:grpSpPr>
        <p:sp>
          <p:nvSpPr>
            <p:cNvPr id="346" name="Oval 20">
              <a:extLst>
                <a:ext uri="{FF2B5EF4-FFF2-40B4-BE49-F238E27FC236}">
                  <a16:creationId xmlns:a16="http://schemas.microsoft.com/office/drawing/2014/main" id="{D9CB84BB-85E0-45B1-9A9A-18FFA2F49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081" y="1742364"/>
              <a:ext cx="660464" cy="6576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Rectangle: Rounded Corners 23">
              <a:extLst>
                <a:ext uri="{FF2B5EF4-FFF2-40B4-BE49-F238E27FC236}">
                  <a16:creationId xmlns:a16="http://schemas.microsoft.com/office/drawing/2014/main" id="{2D5550FD-F773-422B-89AE-F3B73C2D6D9B}"/>
                </a:ext>
              </a:extLst>
            </p:cNvPr>
            <p:cNvSpPr/>
            <p:nvPr/>
          </p:nvSpPr>
          <p:spPr>
            <a:xfrm rot="2700000">
              <a:off x="6651394" y="2069258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: Rounded Corners 24">
              <a:extLst>
                <a:ext uri="{FF2B5EF4-FFF2-40B4-BE49-F238E27FC236}">
                  <a16:creationId xmlns:a16="http://schemas.microsoft.com/office/drawing/2014/main" id="{8623F86D-02ED-41FE-B82A-AF77216F4306}"/>
                </a:ext>
              </a:extLst>
            </p:cNvPr>
            <p:cNvSpPr/>
            <p:nvPr/>
          </p:nvSpPr>
          <p:spPr>
            <a:xfrm rot="8100000">
              <a:off x="6714042" y="2021725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9" name="TextBox 348"/>
          <p:cNvSpPr txBox="1"/>
          <p:nvPr/>
        </p:nvSpPr>
        <p:spPr>
          <a:xfrm>
            <a:off x="2452252" y="1248477"/>
            <a:ext cx="7439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4 роки в </a:t>
            </a:r>
            <a:r>
              <a:rPr lang="ru-RU" dirty="0" err="1" smtClean="0"/>
              <a:t>проекті</a:t>
            </a:r>
            <a:r>
              <a:rPr lang="ru-RU" dirty="0" smtClean="0"/>
              <a:t> </a:t>
            </a:r>
            <a:r>
              <a:rPr lang="ru-RU" dirty="0" err="1" smtClean="0"/>
              <a:t>прийняло</a:t>
            </a:r>
            <a:r>
              <a:rPr lang="ru-RU" dirty="0" smtClean="0"/>
              <a:t> участь </a:t>
            </a:r>
            <a:r>
              <a:rPr lang="ru-RU" dirty="0" err="1" smtClean="0"/>
              <a:t>більше</a:t>
            </a:r>
            <a:r>
              <a:rPr lang="ru-RU" dirty="0" smtClean="0"/>
              <a:t> 200 </a:t>
            </a:r>
            <a:r>
              <a:rPr lang="ru-RU" dirty="0" err="1" smtClean="0"/>
              <a:t>лікарів</a:t>
            </a:r>
            <a:r>
              <a:rPr lang="ru-RU" dirty="0" smtClean="0"/>
              <a:t> з </a:t>
            </a:r>
            <a:r>
              <a:rPr lang="ru-RU" dirty="0" err="1" smtClean="0"/>
              <a:t>усіх</a:t>
            </a:r>
            <a:r>
              <a:rPr lang="ru-RU" dirty="0" smtClean="0"/>
              <a:t> областей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за </a:t>
            </a:r>
            <a:r>
              <a:rPr lang="ru-RU" dirty="0" err="1" smtClean="0"/>
              <a:t>власний</a:t>
            </a:r>
            <a:r>
              <a:rPr lang="ru-RU" dirty="0" smtClean="0"/>
              <a:t>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особисто</a:t>
            </a:r>
            <a:r>
              <a:rPr lang="ru-RU" dirty="0" smtClean="0"/>
              <a:t> </a:t>
            </a:r>
            <a:r>
              <a:rPr lang="ru-RU" dirty="0" err="1" smtClean="0"/>
              <a:t>приїзджали</a:t>
            </a:r>
            <a:r>
              <a:rPr lang="ru-RU" dirty="0" smtClean="0"/>
              <a:t> в </a:t>
            </a:r>
            <a:r>
              <a:rPr lang="ru-RU" dirty="0" err="1" smtClean="0"/>
              <a:t>прифронтову</a:t>
            </a:r>
            <a:r>
              <a:rPr lang="ru-RU" dirty="0" smtClean="0"/>
              <a:t> зону для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. </a:t>
            </a:r>
            <a:r>
              <a:rPr lang="ru-RU" dirty="0" err="1" smtClean="0"/>
              <a:t>Переважно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досвідчені</a:t>
            </a:r>
            <a:r>
              <a:rPr lang="ru-RU" dirty="0" smtClean="0"/>
              <a:t> </a:t>
            </a:r>
            <a:r>
              <a:rPr lang="ru-RU" dirty="0" err="1" smtClean="0"/>
              <a:t>профессіонали</a:t>
            </a:r>
            <a:r>
              <a:rPr lang="ru-RU" dirty="0" smtClean="0"/>
              <a:t>, але є і </a:t>
            </a:r>
            <a:r>
              <a:rPr lang="ru-RU" dirty="0" err="1" smtClean="0"/>
              <a:t>молоді</a:t>
            </a:r>
            <a:r>
              <a:rPr lang="ru-RU" dirty="0" smtClean="0"/>
              <a:t> </a:t>
            </a:r>
            <a:r>
              <a:rPr lang="ru-RU" dirty="0" err="1" smtClean="0"/>
              <a:t>спеціалісти</a:t>
            </a:r>
            <a:r>
              <a:rPr lang="ru-RU" dirty="0" smtClean="0"/>
              <a:t>, та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студенти</a:t>
            </a:r>
            <a:r>
              <a:rPr lang="ru-RU" dirty="0" smtClean="0"/>
              <a:t>! </a:t>
            </a:r>
            <a:endParaRPr lang="ru-RU" dirty="0"/>
          </a:p>
        </p:txBody>
      </p:sp>
      <p:sp>
        <p:nvSpPr>
          <p:cNvPr id="350" name="Прямоугольник 349"/>
          <p:cNvSpPr/>
          <p:nvPr/>
        </p:nvSpPr>
        <p:spPr>
          <a:xfrm>
            <a:off x="2419836" y="2657114"/>
            <a:ext cx="7439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вузькоспеціалізованої</a:t>
            </a:r>
            <a:r>
              <a:rPr lang="ru-RU" dirty="0" smtClean="0"/>
              <a:t> </a:t>
            </a:r>
            <a:r>
              <a:rPr lang="ru-RU" dirty="0" err="1" smtClean="0"/>
              <a:t>фахової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(складна </a:t>
            </a:r>
            <a:r>
              <a:rPr lang="ru-RU" dirty="0" err="1" smtClean="0"/>
              <a:t>хірургія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імплантація</a:t>
            </a:r>
            <a:r>
              <a:rPr lang="ru-RU" dirty="0" smtClean="0"/>
              <a:t>), за </a:t>
            </a:r>
            <a:r>
              <a:rPr lang="ru-RU" dirty="0" err="1" smtClean="0"/>
              <a:t>підтримки</a:t>
            </a:r>
            <a:r>
              <a:rPr lang="ru-RU" dirty="0" smtClean="0"/>
              <a:t> Фонду Мирона </a:t>
            </a:r>
            <a:r>
              <a:rPr lang="ru-RU" dirty="0" err="1" smtClean="0"/>
              <a:t>Угрина</a:t>
            </a:r>
            <a:r>
              <a:rPr lang="ru-RU" dirty="0" smtClean="0"/>
              <a:t>, сформована </a:t>
            </a:r>
            <a:r>
              <a:rPr lang="ru-RU" dirty="0" err="1" smtClean="0"/>
              <a:t>мобільна</a:t>
            </a:r>
            <a:r>
              <a:rPr lang="ru-RU" dirty="0" smtClean="0"/>
              <a:t> бригада </a:t>
            </a:r>
            <a:r>
              <a:rPr lang="ru-RU" dirty="0" err="1" smtClean="0"/>
              <a:t>лікарів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прибувають</a:t>
            </a:r>
            <a:r>
              <a:rPr lang="ru-RU" dirty="0" smtClean="0"/>
              <a:t> раз на три </a:t>
            </a:r>
            <a:r>
              <a:rPr lang="ru-RU" dirty="0" err="1" smtClean="0"/>
              <a:t>місяці</a:t>
            </a:r>
            <a:r>
              <a:rPr lang="ru-RU" dirty="0" smtClean="0"/>
              <a:t> на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днів</a:t>
            </a:r>
            <a:r>
              <a:rPr lang="ru-RU" dirty="0" smtClean="0"/>
              <a:t> в зону АТО/ООС  .</a:t>
            </a:r>
            <a:endParaRPr lang="ru-RU" dirty="0"/>
          </a:p>
        </p:txBody>
      </p:sp>
      <p:sp>
        <p:nvSpPr>
          <p:cNvPr id="351" name="Прямоугольник 350"/>
          <p:cNvSpPr/>
          <p:nvPr/>
        </p:nvSpPr>
        <p:spPr>
          <a:xfrm>
            <a:off x="2450707" y="424304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Приватні</a:t>
            </a:r>
            <a:r>
              <a:rPr lang="ru-RU" dirty="0" smtClean="0"/>
              <a:t> </a:t>
            </a:r>
            <a:r>
              <a:rPr lang="ru-RU" dirty="0" err="1" smtClean="0"/>
              <a:t>клініки</a:t>
            </a:r>
            <a:r>
              <a:rPr lang="ru-RU" dirty="0" smtClean="0"/>
              <a:t> та </a:t>
            </a:r>
            <a:r>
              <a:rPr lang="ru-RU" dirty="0" err="1" smtClean="0"/>
              <a:t>лікарі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долучилися</a:t>
            </a:r>
            <a:r>
              <a:rPr lang="ru-RU" dirty="0" smtClean="0"/>
              <a:t> до </a:t>
            </a:r>
            <a:r>
              <a:rPr lang="ru-RU" dirty="0" err="1"/>
              <a:t>стоматологічної</a:t>
            </a:r>
            <a:r>
              <a:rPr lang="ru-RU" dirty="0"/>
              <a:t> </a:t>
            </a:r>
            <a:r>
              <a:rPr lang="ru-RU" dirty="0" err="1" smtClean="0"/>
              <a:t>реабілітації</a:t>
            </a:r>
            <a:r>
              <a:rPr lang="ru-RU" dirty="0" smtClean="0"/>
              <a:t> </a:t>
            </a:r>
            <a:r>
              <a:rPr lang="ru-RU" dirty="0" err="1" smtClean="0"/>
              <a:t>діючих</a:t>
            </a:r>
            <a:r>
              <a:rPr lang="ru-RU" dirty="0" smtClean="0"/>
              <a:t> </a:t>
            </a:r>
            <a:r>
              <a:rPr lang="ru-RU" dirty="0" err="1"/>
              <a:t>воїнів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 smtClean="0"/>
              <a:t>відпусток</a:t>
            </a:r>
            <a:r>
              <a:rPr lang="ru-RU" dirty="0" smtClean="0"/>
              <a:t>,  </a:t>
            </a:r>
            <a:r>
              <a:rPr lang="ru-RU" dirty="0" err="1" smtClean="0"/>
              <a:t>добровольців</a:t>
            </a:r>
            <a:r>
              <a:rPr lang="ru-RU" dirty="0" smtClean="0"/>
              <a:t>, </a:t>
            </a:r>
            <a:r>
              <a:rPr lang="ru-RU" dirty="0" err="1"/>
              <a:t>поранених</a:t>
            </a:r>
            <a:r>
              <a:rPr lang="ru-RU" dirty="0"/>
              <a:t> та </a:t>
            </a:r>
            <a:r>
              <a:rPr lang="ru-RU" dirty="0" err="1" smtClean="0"/>
              <a:t>ветеранів</a:t>
            </a:r>
            <a:r>
              <a:rPr lang="ru-RU" dirty="0" smtClean="0"/>
              <a:t> АТО, </a:t>
            </a:r>
            <a:r>
              <a:rPr lang="ru-RU" dirty="0" err="1" smtClean="0"/>
              <a:t>членів</a:t>
            </a:r>
            <a:r>
              <a:rPr lang="ru-RU" dirty="0" smtClean="0"/>
              <a:t> родин </a:t>
            </a:r>
            <a:r>
              <a:rPr lang="ru-RU" dirty="0" err="1" smtClean="0"/>
              <a:t>загиблих</a:t>
            </a:r>
            <a:r>
              <a:rPr lang="ru-RU" dirty="0" smtClean="0"/>
              <a:t> </a:t>
            </a:r>
            <a:r>
              <a:rPr lang="ru-RU" dirty="0" err="1" smtClean="0"/>
              <a:t>воїнів</a:t>
            </a:r>
            <a:r>
              <a:rPr lang="ru-RU" dirty="0" smtClean="0"/>
              <a:t> в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/>
              <a:t>постійного</a:t>
            </a:r>
            <a:r>
              <a:rPr lang="ru-RU" dirty="0"/>
              <a:t> </a:t>
            </a:r>
            <a:r>
              <a:rPr lang="ru-RU" dirty="0" err="1" smtClean="0"/>
              <a:t>проживання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69A64847-F02E-4B3A-9965-DBA5A96A18A2}"/>
              </a:ext>
            </a:extLst>
          </p:cNvPr>
          <p:cNvSpPr txBox="1"/>
          <p:nvPr/>
        </p:nvSpPr>
        <p:spPr>
          <a:xfrm>
            <a:off x="3873657" y="156024"/>
            <a:ext cx="4775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«Тризуб </a:t>
            </a:r>
            <a:r>
              <a:rPr kumimoji="0" lang="uk-UA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Дентал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oto Sans" panose="020B0502040504020204"/>
                <a:ea typeface="Noto Sans" panose="020B0502040504020204" pitchFamily="34"/>
                <a:cs typeface="Noto Sans" panose="020B0502040504020204" pitchFamily="34"/>
              </a:rPr>
              <a:t>» – Народний Герой України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5D02BB27-0459-40E1-85FE-6495B500A2F9}"/>
              </a:ext>
            </a:extLst>
          </p:cNvPr>
          <p:cNvSpPr txBox="1"/>
          <p:nvPr/>
        </p:nvSpPr>
        <p:spPr>
          <a:xfrm>
            <a:off x="-281315" y="640203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Волонтерський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томатологічний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ух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#</a:t>
            </a:r>
            <a:r>
              <a:rPr kumimoji="0" lang="uk-U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ТриЗубДентал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96" y="1350440"/>
            <a:ext cx="8458585" cy="4863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0" t="7633" r="1684" b="11308"/>
          <a:stretch/>
        </p:blipFill>
        <p:spPr>
          <a:xfrm>
            <a:off x="10483668" y="156024"/>
            <a:ext cx="1427017" cy="138185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val="34429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Рисунок 24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579" y="133728"/>
            <a:ext cx="1564767" cy="1564767"/>
          </a:xfrm>
          <a:prstGeom prst="rect">
            <a:avLst/>
          </a:prstGeom>
        </p:spPr>
      </p:pic>
      <p:sp>
        <p:nvSpPr>
          <p:cNvPr id="251" name="TextBox 250">
            <a:extLst>
              <a:ext uri="{FF2B5EF4-FFF2-40B4-BE49-F238E27FC236}">
                <a16:creationId xmlns:a16="http://schemas.microsoft.com/office/drawing/2014/main" id="{5D02BB27-0459-40E1-85FE-6495B500A2F9}"/>
              </a:ext>
            </a:extLst>
          </p:cNvPr>
          <p:cNvSpPr txBox="1"/>
          <p:nvPr/>
        </p:nvSpPr>
        <p:spPr>
          <a:xfrm>
            <a:off x="-281315" y="640203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Волонтерський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томатологічний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ух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#</a:t>
            </a:r>
            <a:r>
              <a:rPr kumimoji="0" lang="uk-U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ТриЗубДентал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23337" y="370239"/>
            <a:ext cx="8182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Кожного дня в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волонтерських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кабінетах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 </a:t>
            </a:r>
            <a:r>
              <a:rPr lang="ru-RU" sz="2000" dirty="0">
                <a:solidFill>
                  <a:srgbClr val="365899"/>
                </a:solidFill>
                <a:latin typeface="inherit"/>
                <a:hlinkClick r:id="rId3"/>
              </a:rPr>
              <a:t>#</a:t>
            </a:r>
            <a:r>
              <a:rPr lang="ru-RU" sz="2000" dirty="0" err="1">
                <a:solidFill>
                  <a:srgbClr val="365899"/>
                </a:solidFill>
                <a:latin typeface="inherit"/>
                <a:hlinkClick r:id="rId3"/>
              </a:rPr>
              <a:t>Тризубдентал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 в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зоні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 АТО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отримують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фахову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стоматологічну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допомогу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 30-50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пацієнтів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. </a:t>
            </a:r>
            <a:endParaRPr lang="ru-RU" sz="2000" dirty="0" smtClean="0">
              <a:solidFill>
                <a:srgbClr val="1D2129"/>
              </a:solidFill>
              <a:latin typeface="Helvetica" panose="020B0604020202020204" pitchFamily="34" charset="0"/>
            </a:endParaRPr>
          </a:p>
          <a:p>
            <a:r>
              <a:rPr lang="ru-RU" sz="2000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За 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час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нашої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діяльності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це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вже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більше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 30.000 </a:t>
            </a:r>
            <a:r>
              <a:rPr lang="ru-RU" sz="2000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воїнів</a:t>
            </a:r>
            <a:r>
              <a:rPr lang="ru-RU" sz="2000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різноманітних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частин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 і </a:t>
            </a:r>
            <a:r>
              <a:rPr lang="ru-RU" sz="2000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підрозділів</a:t>
            </a:r>
            <a:r>
              <a:rPr lang="ru-RU" sz="2000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 в тому </a:t>
            </a:r>
            <a:r>
              <a:rPr lang="ru-RU" sz="2000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числі</a:t>
            </a:r>
            <a:r>
              <a:rPr lang="ru-RU" sz="2000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добровольчих</a:t>
            </a:r>
            <a:r>
              <a:rPr lang="ru-RU" sz="2000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.</a:t>
            </a:r>
            <a:endParaRPr lang="ru-RU" sz="2000" dirty="0"/>
          </a:p>
        </p:txBody>
      </p:sp>
      <p:grpSp>
        <p:nvGrpSpPr>
          <p:cNvPr id="23" name="Group 1">
            <a:extLst>
              <a:ext uri="{FF2B5EF4-FFF2-40B4-BE49-F238E27FC236}">
                <a16:creationId xmlns:a16="http://schemas.microsoft.com/office/drawing/2014/main" id="{CC228256-7909-4687-AC06-DF201365974E}"/>
              </a:ext>
            </a:extLst>
          </p:cNvPr>
          <p:cNvGrpSpPr/>
          <p:nvPr/>
        </p:nvGrpSpPr>
        <p:grpSpPr>
          <a:xfrm>
            <a:off x="588918" y="3162899"/>
            <a:ext cx="660464" cy="657690"/>
            <a:chOff x="6493081" y="1742364"/>
            <a:chExt cx="660464" cy="657690"/>
          </a:xfrm>
        </p:grpSpPr>
        <p:sp>
          <p:nvSpPr>
            <p:cNvPr id="24" name="Oval 20">
              <a:extLst>
                <a:ext uri="{FF2B5EF4-FFF2-40B4-BE49-F238E27FC236}">
                  <a16:creationId xmlns:a16="http://schemas.microsoft.com/office/drawing/2014/main" id="{D9CB84BB-85E0-45B1-9A9A-18FFA2F49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081" y="1742364"/>
              <a:ext cx="660464" cy="6576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: Rounded Corners 23">
              <a:extLst>
                <a:ext uri="{FF2B5EF4-FFF2-40B4-BE49-F238E27FC236}">
                  <a16:creationId xmlns:a16="http://schemas.microsoft.com/office/drawing/2014/main" id="{2D5550FD-F773-422B-89AE-F3B73C2D6D9B}"/>
                </a:ext>
              </a:extLst>
            </p:cNvPr>
            <p:cNvSpPr/>
            <p:nvPr/>
          </p:nvSpPr>
          <p:spPr>
            <a:xfrm rot="2700000">
              <a:off x="6651394" y="2069258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4">
              <a:extLst>
                <a:ext uri="{FF2B5EF4-FFF2-40B4-BE49-F238E27FC236}">
                  <a16:creationId xmlns:a16="http://schemas.microsoft.com/office/drawing/2014/main" id="{8623F86D-02ED-41FE-B82A-AF77216F4306}"/>
                </a:ext>
              </a:extLst>
            </p:cNvPr>
            <p:cNvSpPr/>
            <p:nvPr/>
          </p:nvSpPr>
          <p:spPr>
            <a:xfrm rot="8100000">
              <a:off x="6714042" y="2021725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44" y="2182109"/>
            <a:ext cx="6195126" cy="34844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37" y="1898271"/>
            <a:ext cx="3085952" cy="41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Рисунок 24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579" y="133728"/>
            <a:ext cx="1564767" cy="1564767"/>
          </a:xfrm>
          <a:prstGeom prst="rect">
            <a:avLst/>
          </a:prstGeom>
        </p:spPr>
      </p:pic>
      <p:sp>
        <p:nvSpPr>
          <p:cNvPr id="251" name="TextBox 250">
            <a:extLst>
              <a:ext uri="{FF2B5EF4-FFF2-40B4-BE49-F238E27FC236}">
                <a16:creationId xmlns:a16="http://schemas.microsoft.com/office/drawing/2014/main" id="{5D02BB27-0459-40E1-85FE-6495B500A2F9}"/>
              </a:ext>
            </a:extLst>
          </p:cNvPr>
          <p:cNvSpPr txBox="1"/>
          <p:nvPr/>
        </p:nvSpPr>
        <p:spPr>
          <a:xfrm>
            <a:off x="-281315" y="640203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Волонтерський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томатологічний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ух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#</a:t>
            </a:r>
            <a:r>
              <a:rPr kumimoji="0" lang="uk-U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ТриЗубДентал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7846" y="407492"/>
            <a:ext cx="8182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Наші</a:t>
            </a:r>
            <a:r>
              <a:rPr lang="ru-RU" sz="2000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папциєнти</a:t>
            </a:r>
            <a:r>
              <a:rPr lang="ru-RU" sz="2000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 – </a:t>
            </a:r>
            <a:r>
              <a:rPr lang="ru-RU" sz="2000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справжні</a:t>
            </a:r>
            <a:r>
              <a:rPr lang="ru-RU" sz="2000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Герої</a:t>
            </a:r>
            <a:r>
              <a:rPr lang="ru-RU" sz="2000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!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1" y="3379924"/>
            <a:ext cx="5078989" cy="28566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208" y="3711032"/>
            <a:ext cx="1402663" cy="24936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7" y="731759"/>
            <a:ext cx="1396513" cy="24826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09" y="1132908"/>
            <a:ext cx="2711199" cy="2032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32" y="3788781"/>
            <a:ext cx="4303136" cy="2420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80" y="1031187"/>
            <a:ext cx="4305500" cy="24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5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Рисунок 24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579" y="133728"/>
            <a:ext cx="1564767" cy="1564767"/>
          </a:xfrm>
          <a:prstGeom prst="rect">
            <a:avLst/>
          </a:prstGeom>
        </p:spPr>
      </p:pic>
      <p:sp>
        <p:nvSpPr>
          <p:cNvPr id="251" name="TextBox 250">
            <a:extLst>
              <a:ext uri="{FF2B5EF4-FFF2-40B4-BE49-F238E27FC236}">
                <a16:creationId xmlns:a16="http://schemas.microsoft.com/office/drawing/2014/main" id="{5D02BB27-0459-40E1-85FE-6495B500A2F9}"/>
              </a:ext>
            </a:extLst>
          </p:cNvPr>
          <p:cNvSpPr txBox="1"/>
          <p:nvPr/>
        </p:nvSpPr>
        <p:spPr>
          <a:xfrm>
            <a:off x="-281315" y="640203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Волонтерський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томатологічний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ух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#</a:t>
            </a:r>
            <a:r>
              <a:rPr kumimoji="0" lang="uk-U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ТриЗубДентал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2026" y="554202"/>
            <a:ext cx="829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В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зоні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збройного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конфлікту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 проведено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більше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 100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складних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хірургічних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операцій</a:t>
            </a:r>
            <a:r>
              <a:rPr lang="ru-RU" sz="2000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, 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в тому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числі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 БЕЗКОШТОВНО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встановлено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більше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 200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зубних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імплантів</a:t>
            </a:r>
            <a:r>
              <a:rPr lang="ru-RU" sz="2000" dirty="0">
                <a:solidFill>
                  <a:srgbClr val="1D2129"/>
                </a:solidFill>
                <a:latin typeface="Helvetica" panose="020B0604020202020204" pitchFamily="34" charset="0"/>
              </a:rPr>
              <a:t>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26" y="1698495"/>
            <a:ext cx="7905318" cy="4446284"/>
          </a:xfrm>
          <a:prstGeom prst="rect">
            <a:avLst/>
          </a:prstGeom>
        </p:spPr>
      </p:pic>
      <p:grpSp>
        <p:nvGrpSpPr>
          <p:cNvPr id="9" name="Group 1">
            <a:extLst>
              <a:ext uri="{FF2B5EF4-FFF2-40B4-BE49-F238E27FC236}">
                <a16:creationId xmlns:a16="http://schemas.microsoft.com/office/drawing/2014/main" id="{CC228256-7909-4687-AC06-DF201365974E}"/>
              </a:ext>
            </a:extLst>
          </p:cNvPr>
          <p:cNvGrpSpPr/>
          <p:nvPr/>
        </p:nvGrpSpPr>
        <p:grpSpPr>
          <a:xfrm>
            <a:off x="588918" y="3162899"/>
            <a:ext cx="660464" cy="657690"/>
            <a:chOff x="6493081" y="1742364"/>
            <a:chExt cx="660464" cy="657690"/>
          </a:xfrm>
        </p:grpSpPr>
        <p:sp>
          <p:nvSpPr>
            <p:cNvPr id="10" name="Oval 20">
              <a:extLst>
                <a:ext uri="{FF2B5EF4-FFF2-40B4-BE49-F238E27FC236}">
                  <a16:creationId xmlns:a16="http://schemas.microsoft.com/office/drawing/2014/main" id="{D9CB84BB-85E0-45B1-9A9A-18FFA2F49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081" y="1742364"/>
              <a:ext cx="660464" cy="6576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: Rounded Corners 23">
              <a:extLst>
                <a:ext uri="{FF2B5EF4-FFF2-40B4-BE49-F238E27FC236}">
                  <a16:creationId xmlns:a16="http://schemas.microsoft.com/office/drawing/2014/main" id="{2D5550FD-F773-422B-89AE-F3B73C2D6D9B}"/>
                </a:ext>
              </a:extLst>
            </p:cNvPr>
            <p:cNvSpPr/>
            <p:nvPr/>
          </p:nvSpPr>
          <p:spPr>
            <a:xfrm rot="2700000">
              <a:off x="6651394" y="2069258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24">
              <a:extLst>
                <a:ext uri="{FF2B5EF4-FFF2-40B4-BE49-F238E27FC236}">
                  <a16:creationId xmlns:a16="http://schemas.microsoft.com/office/drawing/2014/main" id="{8623F86D-02ED-41FE-B82A-AF77216F4306}"/>
                </a:ext>
              </a:extLst>
            </p:cNvPr>
            <p:cNvSpPr/>
            <p:nvPr/>
          </p:nvSpPr>
          <p:spPr>
            <a:xfrm rot="8100000">
              <a:off x="6714042" y="2021725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131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Рисунок 24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579" y="133728"/>
            <a:ext cx="1564767" cy="1564767"/>
          </a:xfrm>
          <a:prstGeom prst="rect">
            <a:avLst/>
          </a:prstGeom>
        </p:spPr>
      </p:pic>
      <p:sp>
        <p:nvSpPr>
          <p:cNvPr id="251" name="TextBox 250">
            <a:extLst>
              <a:ext uri="{FF2B5EF4-FFF2-40B4-BE49-F238E27FC236}">
                <a16:creationId xmlns:a16="http://schemas.microsoft.com/office/drawing/2014/main" id="{5D02BB27-0459-40E1-85FE-6495B500A2F9}"/>
              </a:ext>
            </a:extLst>
          </p:cNvPr>
          <p:cNvSpPr txBox="1"/>
          <p:nvPr/>
        </p:nvSpPr>
        <p:spPr>
          <a:xfrm>
            <a:off x="-281315" y="640203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Волонтерський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томатологічний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ух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#</a:t>
            </a:r>
            <a:r>
              <a:rPr kumimoji="0" lang="uk-U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ТриЗубДентал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2347" y="467389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Понад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1000 </a:t>
            </a:r>
            <a:r>
              <a:rPr lang="ru-RU" sz="2000" dirty="0" err="1">
                <a:solidFill>
                  <a:srgbClr val="1D2129"/>
                </a:solidFill>
                <a:latin typeface="Helvetica" panose="020B0604020202020204" pitchFamily="34" charset="0"/>
              </a:rPr>
              <a:t>військовослужбовців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були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запротезовані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в наших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кабінетах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і в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клініках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наших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однодумців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в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різних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містах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 </a:t>
            </a:r>
            <a:r>
              <a:rPr lang="ru-RU" dirty="0" err="1">
                <a:solidFill>
                  <a:srgbClr val="1D2129"/>
                </a:solidFill>
                <a:latin typeface="Helvetica" panose="020B0604020202020204" pitchFamily="34" charset="0"/>
              </a:rPr>
              <a:t>України</a:t>
            </a:r>
            <a:r>
              <a:rPr lang="ru-RU" dirty="0">
                <a:solidFill>
                  <a:srgbClr val="1D2129"/>
                </a:solidFill>
                <a:latin typeface="Helvetica" panose="020B0604020202020204" pitchFamily="34" charset="0"/>
              </a:rPr>
              <a:t>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06" y="1698495"/>
            <a:ext cx="7642081" cy="4298229"/>
          </a:xfrm>
          <a:prstGeom prst="rect">
            <a:avLst/>
          </a:prstGeom>
        </p:spPr>
      </p:pic>
      <p:grpSp>
        <p:nvGrpSpPr>
          <p:cNvPr id="9" name="Group 1">
            <a:extLst>
              <a:ext uri="{FF2B5EF4-FFF2-40B4-BE49-F238E27FC236}">
                <a16:creationId xmlns:a16="http://schemas.microsoft.com/office/drawing/2014/main" id="{CC228256-7909-4687-AC06-DF201365974E}"/>
              </a:ext>
            </a:extLst>
          </p:cNvPr>
          <p:cNvGrpSpPr/>
          <p:nvPr/>
        </p:nvGrpSpPr>
        <p:grpSpPr>
          <a:xfrm>
            <a:off x="588918" y="3162899"/>
            <a:ext cx="660464" cy="657690"/>
            <a:chOff x="6493081" y="1742364"/>
            <a:chExt cx="660464" cy="657690"/>
          </a:xfrm>
        </p:grpSpPr>
        <p:sp>
          <p:nvSpPr>
            <p:cNvPr id="10" name="Oval 20">
              <a:extLst>
                <a:ext uri="{FF2B5EF4-FFF2-40B4-BE49-F238E27FC236}">
                  <a16:creationId xmlns:a16="http://schemas.microsoft.com/office/drawing/2014/main" id="{D9CB84BB-85E0-45B1-9A9A-18FFA2F49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081" y="1742364"/>
              <a:ext cx="660464" cy="6576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: Rounded Corners 23">
              <a:extLst>
                <a:ext uri="{FF2B5EF4-FFF2-40B4-BE49-F238E27FC236}">
                  <a16:creationId xmlns:a16="http://schemas.microsoft.com/office/drawing/2014/main" id="{2D5550FD-F773-422B-89AE-F3B73C2D6D9B}"/>
                </a:ext>
              </a:extLst>
            </p:cNvPr>
            <p:cNvSpPr/>
            <p:nvPr/>
          </p:nvSpPr>
          <p:spPr>
            <a:xfrm rot="2700000">
              <a:off x="6651394" y="2069258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24">
              <a:extLst>
                <a:ext uri="{FF2B5EF4-FFF2-40B4-BE49-F238E27FC236}">
                  <a16:creationId xmlns:a16="http://schemas.microsoft.com/office/drawing/2014/main" id="{8623F86D-02ED-41FE-B82A-AF77216F4306}"/>
                </a:ext>
              </a:extLst>
            </p:cNvPr>
            <p:cNvSpPr/>
            <p:nvPr/>
          </p:nvSpPr>
          <p:spPr>
            <a:xfrm rot="8100000">
              <a:off x="6714042" y="2021725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27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B0A9C50-B290-4C30-A65A-9D7AB111D154}"/>
              </a:ext>
            </a:extLst>
          </p:cNvPr>
          <p:cNvSpPr txBox="1"/>
          <p:nvPr/>
        </p:nvSpPr>
        <p:spPr>
          <a:xfrm>
            <a:off x="3546708" y="332077"/>
            <a:ext cx="54979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Наші потужності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327ECD0-E1B0-4737-8A11-DA4355BE380C}"/>
              </a:ext>
            </a:extLst>
          </p:cNvPr>
          <p:cNvSpPr/>
          <p:nvPr/>
        </p:nvSpPr>
        <p:spPr>
          <a:xfrm>
            <a:off x="5645359" y="1732939"/>
            <a:ext cx="506366" cy="4689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445E318-5EBB-456A-AB1D-82C950818623}"/>
              </a:ext>
            </a:extLst>
          </p:cNvPr>
          <p:cNvSpPr/>
          <p:nvPr/>
        </p:nvSpPr>
        <p:spPr>
          <a:xfrm>
            <a:off x="1333449" y="940668"/>
            <a:ext cx="506366" cy="506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C67BB8D-4F08-4687-95FD-F1D81ABCF35D}"/>
              </a:ext>
            </a:extLst>
          </p:cNvPr>
          <p:cNvSpPr/>
          <p:nvPr/>
        </p:nvSpPr>
        <p:spPr>
          <a:xfrm>
            <a:off x="9974213" y="1430227"/>
            <a:ext cx="506366" cy="5063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0944E66-AC4C-4425-AB68-2D7ACD83CD9A}"/>
              </a:ext>
            </a:extLst>
          </p:cNvPr>
          <p:cNvSpPr/>
          <p:nvPr/>
        </p:nvSpPr>
        <p:spPr>
          <a:xfrm>
            <a:off x="1404080" y="4088751"/>
            <a:ext cx="506366" cy="5063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4</a:t>
            </a:r>
            <a:endParaRPr lang="en-US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579" y="133728"/>
            <a:ext cx="1564767" cy="15647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02BB27-0459-40E1-85FE-6495B500A2F9}"/>
              </a:ext>
            </a:extLst>
          </p:cNvPr>
          <p:cNvSpPr txBox="1"/>
          <p:nvPr/>
        </p:nvSpPr>
        <p:spPr>
          <a:xfrm>
            <a:off x="0" y="638928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Волонтерський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томатологічний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ух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#</a:t>
            </a:r>
            <a:r>
              <a:rPr kumimoji="0" lang="uk-U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ТриЗубДентал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80" y="3413868"/>
            <a:ext cx="4132239" cy="2714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1327" y="2672810"/>
            <a:ext cx="3689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/>
              <a:t>С</a:t>
            </a:r>
            <a:r>
              <a:rPr lang="uk-UA" dirty="0" smtClean="0"/>
              <a:t>таціонарний кабінет на 2 крісла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Логістичний центр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8050" y="1516965"/>
            <a:ext cx="15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#</a:t>
            </a:r>
            <a:r>
              <a:rPr lang="uk-UA" b="1" dirty="0" smtClean="0"/>
              <a:t>Тризуб (ПСК)</a:t>
            </a:r>
            <a:endParaRPr lang="uk-UA" b="1" dirty="0"/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898014" y="2296652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#</a:t>
            </a:r>
            <a:r>
              <a:rPr lang="uk-UA" b="1" dirty="0" err="1" smtClean="0"/>
              <a:t>Домік</a:t>
            </a:r>
            <a:r>
              <a:rPr lang="uk-UA" b="1" dirty="0"/>
              <a:t> </a:t>
            </a:r>
            <a:r>
              <a:rPr lang="uk-UA" b="1" dirty="0" smtClean="0"/>
              <a:t>(Карлівка)</a:t>
            </a:r>
            <a:endParaRPr lang="uk-UA" b="1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8" y="1955753"/>
            <a:ext cx="2922487" cy="164373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341940" y="4144338"/>
            <a:ext cx="1764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#</a:t>
            </a:r>
            <a:r>
              <a:rPr lang="uk-UA" b="1" dirty="0" smtClean="0"/>
              <a:t>Тризуб-2 (ПСК)</a:t>
            </a:r>
            <a:endParaRPr lang="uk-UA" b="1" dirty="0"/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934022" y="4562867"/>
            <a:ext cx="1811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#</a:t>
            </a:r>
            <a:r>
              <a:rPr lang="uk-UA" b="1" dirty="0" err="1" smtClean="0"/>
              <a:t>Крокоділ</a:t>
            </a:r>
            <a:r>
              <a:rPr lang="uk-UA" b="1" dirty="0" smtClean="0"/>
              <a:t> (ПСК)</a:t>
            </a:r>
            <a:endParaRPr lang="uk-UA" b="1" dirty="0"/>
          </a:p>
          <a:p>
            <a:endParaRPr lang="ru-RU" dirty="0"/>
          </a:p>
        </p:txBody>
      </p:sp>
      <p:sp>
        <p:nvSpPr>
          <p:cNvPr id="26" name="Oval 67">
            <a:extLst>
              <a:ext uri="{FF2B5EF4-FFF2-40B4-BE49-F238E27FC236}">
                <a16:creationId xmlns:a16="http://schemas.microsoft.com/office/drawing/2014/main" id="{A445E318-5EBB-456A-AB1D-82C950818623}"/>
              </a:ext>
            </a:extLst>
          </p:cNvPr>
          <p:cNvSpPr/>
          <p:nvPr/>
        </p:nvSpPr>
        <p:spPr>
          <a:xfrm>
            <a:off x="8748485" y="4088751"/>
            <a:ext cx="506366" cy="50636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" t="34091" r="26857" b="12799"/>
          <a:stretch/>
        </p:blipFill>
        <p:spPr>
          <a:xfrm>
            <a:off x="404898" y="5008919"/>
            <a:ext cx="3129109" cy="13082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254851" y="1973486"/>
            <a:ext cx="2066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#</a:t>
            </a:r>
            <a:r>
              <a:rPr lang="uk-UA" b="1" dirty="0" err="1" smtClean="0"/>
              <a:t>Тризуб_Чик</a:t>
            </a:r>
            <a:r>
              <a:rPr lang="uk-UA" b="1" dirty="0" smtClean="0"/>
              <a:t> (ПСК)</a:t>
            </a:r>
            <a:endParaRPr lang="uk-UA" b="1" dirty="0"/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38" y="2464216"/>
            <a:ext cx="2339229" cy="13156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476" y="4504493"/>
            <a:ext cx="1507642" cy="19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15067</TotalTime>
  <Words>473</Words>
  <Application>Microsoft Office PowerPoint</Application>
  <PresentationFormat>Широкоэкранный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inherit</vt:lpstr>
      <vt:lpstr>Noto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Trizub Dental</cp:lastModifiedBy>
  <cp:revision>1055</cp:revision>
  <dcterms:created xsi:type="dcterms:W3CDTF">2017-12-05T16:25:52Z</dcterms:created>
  <dcterms:modified xsi:type="dcterms:W3CDTF">2019-02-15T06:32:06Z</dcterms:modified>
</cp:coreProperties>
</file>