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4" r:id="rId3"/>
    <p:sldId id="266" r:id="rId4"/>
    <p:sldId id="263" r:id="rId5"/>
    <p:sldId id="265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6"/>
            <p14:sldId id="263"/>
            <p14:sldId id="26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-6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4/30/2018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913" cy="12872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5"/>
          <a:stretch/>
        </p:blipFill>
        <p:spPr>
          <a:xfrm>
            <a:off x="645459" y="-1"/>
            <a:ext cx="8498542" cy="12872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t.ly/2KpupEv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9" y="0"/>
            <a:ext cx="4714481" cy="68579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5"/>
          <a:stretch/>
        </p:blipFill>
        <p:spPr>
          <a:xfrm>
            <a:off x="0" y="1"/>
            <a:ext cx="3413051" cy="68579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5"/>
          <a:stretch/>
        </p:blipFill>
        <p:spPr>
          <a:xfrm>
            <a:off x="5911699" y="1"/>
            <a:ext cx="3232301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120308"/>
            <a:ext cx="9144001" cy="24508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1691" y="4387134"/>
            <a:ext cx="8814003" cy="2090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5400" b="1" dirty="0" smtClean="0"/>
          </a:p>
          <a:p>
            <a:r>
              <a:rPr lang="uk-UA" sz="4400" b="1" dirty="0" smtClean="0"/>
              <a:t>Програмна </a:t>
            </a:r>
            <a:r>
              <a:rPr lang="uk-UA" sz="4400" b="1" dirty="0"/>
              <a:t>мета:</a:t>
            </a:r>
            <a:r>
              <a:rPr lang="uk-UA" sz="5400" b="1" i="1" dirty="0"/>
              <a:t/>
            </a:r>
            <a:br>
              <a:rPr lang="uk-UA" sz="5400" b="1" i="1" dirty="0"/>
            </a:br>
            <a:r>
              <a:rPr lang="uk-UA" sz="5400" b="1" i="1" dirty="0"/>
              <a:t>Створення «Центру енергії </a:t>
            </a:r>
            <a:r>
              <a:rPr lang="uk-UA" sz="5400" b="1" i="1" dirty="0" smtClean="0"/>
              <a:t>майбутнього»</a:t>
            </a:r>
            <a:endParaRPr lang="uk-UA" sz="5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hlinkClick r:id="rId5"/>
              </a:rPr>
              <a:t>https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hlinkClick r:id="rId5"/>
              </a:rPr>
              <a:t>://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hlinkClick r:id="rId5"/>
              </a:rPr>
              <a:t>bit.ly/2KpupEv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r>
              <a:rPr lang="uk-UA" dirty="0" smtClean="0"/>
              <a:t>Центр енергії майбутнього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це дослідницький інформаційно-консультативний центр з енергоефективності та впровадження відновлюваних джерел енергії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Основними цілями Центру є: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сприяння зниженню показника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енергоємності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 рівня середнього значення для Європейського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Союзу (зниження в 3,8 рази) </a:t>
            </a: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впровадження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енергетичних інновацій для досягнення енергетичної незалежності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України.</a:t>
            </a: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3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Завдання Центру енергії майбутнього:  </a:t>
            </a:r>
            <a:endParaRPr lang="en-US" dirty="0"/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133600" y="4224668"/>
            <a:ext cx="7048502" cy="555625"/>
            <a:chOff x="1248" y="1440"/>
            <a:chExt cx="4440" cy="350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4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</a:rPr>
                <a:t>Допомога </a:t>
              </a:r>
              <a:r>
                <a:rPr lang="uk-UA" sz="2400" dirty="0" err="1" smtClean="0">
                  <a:solidFill>
                    <a:srgbClr val="000000"/>
                  </a:solidFill>
                </a:rPr>
                <a:t>інноваторам</a:t>
              </a:r>
              <a:r>
                <a:rPr lang="uk-UA" sz="2400" dirty="0" smtClean="0">
                  <a:solidFill>
                    <a:srgbClr val="000000"/>
                  </a:solidFill>
                </a:rPr>
                <a:t> та розробникам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136891" y="1710068"/>
            <a:ext cx="5105406" cy="555625"/>
            <a:chOff x="1248" y="2030"/>
            <a:chExt cx="3216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</a:rPr>
                <a:t>Просвітництво   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133600" y="2548268"/>
            <a:ext cx="5105400" cy="555625"/>
            <a:chOff x="1248" y="2640"/>
            <a:chExt cx="3216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2186" y="2682"/>
              <a:ext cx="18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</a:rPr>
                <a:t>Наукові дослідження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133600" y="3386468"/>
            <a:ext cx="5105400" cy="555625"/>
            <a:chOff x="1248" y="3230"/>
            <a:chExt cx="3216" cy="35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2249" y="3272"/>
              <a:ext cx="11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</a:rPr>
                <a:t>Консультації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2133600" y="5085093"/>
            <a:ext cx="5105400" cy="555625"/>
            <a:chOff x="1248" y="3230"/>
            <a:chExt cx="3216" cy="35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8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</a:rPr>
                <a:t>Залучення інвесторів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Центр здійснюватиме діяльність 3 способами: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(створення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хабу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Вінниці: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коворкінговий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простір,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експертний центр, бізнес-інкубатор)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(платформа: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енергоконсультант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краудфандинговий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краудсорсинговий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інвестиційний  майданчики, проведення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вебінарів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інформування про впровадження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енергоефективних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технологій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відновлюваних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джерел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енергії). 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Мобільна (проведення виїзних заходів: семінарів, тренінгів, виставок, форумів,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кемпів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тощо)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8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Цільова аудиторія проекту: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Науковці, </a:t>
            </a:r>
            <a:r>
              <a:rPr lang="uk-UA" dirty="0" err="1" smtClean="0"/>
              <a:t>інноватори</a:t>
            </a:r>
            <a:r>
              <a:rPr lang="uk-UA" dirty="0" smtClean="0"/>
              <a:t>, розробники</a:t>
            </a:r>
          </a:p>
          <a:p>
            <a:r>
              <a:rPr lang="uk-UA" dirty="0" smtClean="0"/>
              <a:t>Підприємства, МСП, бізнес</a:t>
            </a:r>
          </a:p>
          <a:p>
            <a:r>
              <a:rPr lang="uk-UA" dirty="0" smtClean="0"/>
              <a:t>Бюджетні установи</a:t>
            </a:r>
          </a:p>
          <a:p>
            <a:r>
              <a:rPr lang="uk-UA" dirty="0" smtClean="0"/>
              <a:t>ОСББ та ОСМ </a:t>
            </a:r>
          </a:p>
          <a:p>
            <a:r>
              <a:rPr lang="uk-UA" dirty="0" smtClean="0"/>
              <a:t>Влада та органи місцевого самоврядування</a:t>
            </a:r>
          </a:p>
          <a:p>
            <a:r>
              <a:rPr lang="uk-UA" dirty="0" smtClean="0"/>
              <a:t>Приватні домогосподарства</a:t>
            </a:r>
          </a:p>
          <a:p>
            <a:r>
              <a:rPr lang="uk-UA" dirty="0" smtClean="0"/>
              <a:t>Інвестори</a:t>
            </a:r>
          </a:p>
          <a:p>
            <a:r>
              <a:rPr lang="uk-UA" dirty="0" smtClean="0"/>
              <a:t>Кожен УКРАЇНЕЦЬ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5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Шляхи </a:t>
            </a:r>
            <a:r>
              <a:rPr lang="ru-RU" dirty="0" err="1" smtClean="0">
                <a:latin typeface="Times New Roman"/>
                <a:ea typeface="Calibri"/>
              </a:rPr>
              <a:t>реалізації</a:t>
            </a:r>
            <a:r>
              <a:rPr lang="ru-RU" dirty="0" smtClean="0">
                <a:latin typeface="Times New Roman"/>
                <a:ea typeface="Calibri"/>
              </a:rPr>
              <a:t> проекту: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отримання грантів;</a:t>
            </a:r>
            <a:endParaRPr lang="ru-RU" dirty="0"/>
          </a:p>
          <a:p>
            <a:pPr lvl="0"/>
            <a:r>
              <a:rPr lang="uk-UA" dirty="0"/>
              <a:t>залучення приватних інвесторів;</a:t>
            </a:r>
            <a:endParaRPr lang="ru-RU" dirty="0"/>
          </a:p>
          <a:p>
            <a:pPr lvl="0"/>
            <a:r>
              <a:rPr lang="uk-UA" dirty="0"/>
              <a:t>надання консалтингових послуг;</a:t>
            </a:r>
            <a:endParaRPr lang="ru-RU" dirty="0"/>
          </a:p>
          <a:p>
            <a:pPr lvl="0"/>
            <a:r>
              <a:rPr lang="uk-UA" dirty="0"/>
              <a:t>благодійних внесків;</a:t>
            </a:r>
            <a:endParaRPr lang="ru-RU" dirty="0"/>
          </a:p>
          <a:p>
            <a:pPr lvl="0"/>
            <a:r>
              <a:rPr lang="uk-UA" dirty="0"/>
              <a:t>підтримка зі сторони держави;</a:t>
            </a:r>
            <a:endParaRPr lang="ru-RU" dirty="0"/>
          </a:p>
          <a:p>
            <a:pPr lvl="0"/>
            <a:r>
              <a:rPr lang="uk-UA" dirty="0"/>
              <a:t>надходжень від участі в проектах та впроваджень новітніх розробок й технологій;</a:t>
            </a:r>
            <a:endParaRPr lang="ru-RU" dirty="0"/>
          </a:p>
          <a:p>
            <a:pPr lvl="0"/>
            <a:r>
              <a:rPr lang="uk-UA" b="1" dirty="0" smtClean="0"/>
              <a:t>Перемога в </a:t>
            </a:r>
            <a:r>
              <a:rPr lang="uk-UA" b="1" dirty="0" err="1" smtClean="0"/>
              <a:t>телепроекті</a:t>
            </a:r>
            <a:r>
              <a:rPr lang="uk-UA" b="1" dirty="0" smtClean="0"/>
              <a:t> «Нові лідери»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/>
              <a:t>Програмної</a:t>
            </a:r>
            <a:r>
              <a:rPr lang="ru-RU" dirty="0"/>
              <a:t> мети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i="1" dirty="0"/>
              <a:t>1-й етап (6 місяців):</a:t>
            </a:r>
            <a:endParaRPr lang="ru-RU" dirty="0"/>
          </a:p>
          <a:p>
            <a:pPr marL="0" indent="0">
              <a:buNone/>
            </a:pPr>
            <a:r>
              <a:rPr lang="uk-UA" b="1" i="1" dirty="0"/>
              <a:t>- </a:t>
            </a:r>
            <a:r>
              <a:rPr lang="uk-UA" dirty="0"/>
              <a:t>пошук коштів для відкриття центру;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пошук приміщення для  центру;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- розробка та створення сайту;</a:t>
            </a:r>
          </a:p>
          <a:p>
            <a:pPr marL="0" indent="0">
              <a:buNone/>
            </a:pPr>
            <a:r>
              <a:rPr lang="uk-UA" dirty="0" smtClean="0"/>
              <a:t>- набір фахівців в команду «Центру енергії майбутнього»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r>
              <a:rPr lang="uk-UA" b="1" i="1" dirty="0"/>
              <a:t>2-й етап (3-9 місяців):</a:t>
            </a: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закупівля </a:t>
            </a:r>
            <a:r>
              <a:rPr lang="uk-UA" dirty="0"/>
              <a:t>обладнання для центру</a:t>
            </a:r>
            <a:r>
              <a:rPr lang="uk-UA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відкриття центру;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r>
              <a:rPr lang="uk-UA" b="1" i="1" dirty="0"/>
              <a:t>3-й етап: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- початок </a:t>
            </a:r>
            <a:r>
              <a:rPr lang="uk-UA" dirty="0"/>
              <a:t>роботи центру згідно його мети та основних </a:t>
            </a:r>
            <a:r>
              <a:rPr lang="uk-UA" dirty="0" smtClean="0"/>
              <a:t> напрямків </a:t>
            </a:r>
            <a:r>
              <a:rPr lang="uk-UA" dirty="0"/>
              <a:t>діяльності.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4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Звернення до Українців: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     Запрошую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всіх небайдужих приєднатись до моєї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команди для реалізації програмної мети зі створення «Центру енергії майбутнього».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Вірю, що  в нас вистачить сили та енергії для побудови кращого майбутнього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                                           </a:t>
            </a:r>
            <a:r>
              <a:rPr lang="uk-UA" smtClean="0">
                <a:latin typeface="Times New Roman"/>
                <a:ea typeface="Calibri"/>
                <a:cs typeface="Times New Roman"/>
              </a:rPr>
              <a:t>З повагою,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                                                         Олександр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Жамба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                             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06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300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 Центр енергії майбутнього - </vt:lpstr>
      <vt:lpstr>Основними цілями Центру є:</vt:lpstr>
      <vt:lpstr>Завдання Центру енергії майбутнього:  </vt:lpstr>
      <vt:lpstr>Центр здійснюватиме діяльність 3 способами:</vt:lpstr>
      <vt:lpstr>Цільова аудиторія проекту:</vt:lpstr>
      <vt:lpstr>Шляхи реалізації проекту:</vt:lpstr>
      <vt:lpstr>Терміни реалізації Програмної мети</vt:lpstr>
      <vt:lpstr>Звернення до Українців: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Client</cp:lastModifiedBy>
  <cp:revision>139</cp:revision>
  <dcterms:created xsi:type="dcterms:W3CDTF">2016-11-18T14:12:19Z</dcterms:created>
  <dcterms:modified xsi:type="dcterms:W3CDTF">2018-04-30T20:38:37Z</dcterms:modified>
</cp:coreProperties>
</file>