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0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709" autoAdjust="0"/>
  </p:normalViewPr>
  <p:slideViewPr>
    <p:cSldViewPr>
      <p:cViewPr>
        <p:scale>
          <a:sx n="72" d="100"/>
          <a:sy n="72" d="100"/>
        </p:scale>
        <p:origin x="-1060" y="3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23B7-E380-4969-B916-34BA72048BC5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23962-6E6F-41A1-8A71-E620253DF3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23B7-E380-4969-B916-34BA72048BC5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23962-6E6F-41A1-8A71-E620253DF3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23B7-E380-4969-B916-34BA72048BC5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23962-6E6F-41A1-8A71-E620253DF3B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23B7-E380-4969-B916-34BA72048BC5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23962-6E6F-41A1-8A71-E620253DF3B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23B7-E380-4969-B916-34BA72048BC5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23962-6E6F-41A1-8A71-E620253DF3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23B7-E380-4969-B916-34BA72048BC5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23962-6E6F-41A1-8A71-E620253DF3B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23B7-E380-4969-B916-34BA72048BC5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23962-6E6F-41A1-8A71-E620253DF3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23B7-E380-4969-B916-34BA72048BC5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23962-6E6F-41A1-8A71-E620253DF3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23B7-E380-4969-B916-34BA72048BC5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23962-6E6F-41A1-8A71-E620253DF3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23B7-E380-4969-B916-34BA72048BC5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23962-6E6F-41A1-8A71-E620253DF3B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23B7-E380-4969-B916-34BA72048BC5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23962-6E6F-41A1-8A71-E620253DF3B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1BD23B7-E380-4969-B916-34BA72048BC5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7723962-6E6F-41A1-8A71-E620253DF3B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458200" cy="1222375"/>
          </a:xfrm>
          <a:effectLst/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Правова освіта неповнолітніх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388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uk-UA" dirty="0" smtClean="0"/>
              <a:t>Відсутність поглибленого знання своїх прав та обов'язків  а також способів </a:t>
            </a:r>
            <a:r>
              <a:rPr lang="uk-UA" dirty="0"/>
              <a:t>ї</a:t>
            </a:r>
            <a:r>
              <a:rPr lang="uk-UA" dirty="0" smtClean="0"/>
              <a:t>х реалізації що тягне за собою: 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 smtClean="0"/>
              <a:t>Досить високий рівень злочинності неповнолітніх через відсутність реального розуміння настання відповідальності за скоєні злочини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 smtClean="0"/>
              <a:t>Втрачені можливості захисту порушених прав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 smtClean="0"/>
              <a:t>Відсутність почуття </a:t>
            </a:r>
            <a:r>
              <a:rPr lang="uk-UA" dirty="0" smtClean="0"/>
              <a:t>захищеності, </a:t>
            </a:r>
            <a:r>
              <a:rPr lang="uk-UA" dirty="0" smtClean="0"/>
              <a:t>гідності, </a:t>
            </a:r>
            <a:r>
              <a:rPr lang="uk-UA" dirty="0" err="1" smtClean="0"/>
              <a:t>емпатії</a:t>
            </a:r>
            <a:r>
              <a:rPr lang="uk-UA" dirty="0" smtClean="0"/>
              <a:t>, впевненості у собі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Проблема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183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uk-UA" dirty="0" smtClean="0"/>
          </a:p>
          <a:p>
            <a:pPr algn="just">
              <a:buFont typeface="Wingdings" pitchFamily="2" charset="2"/>
              <a:buChar char="v"/>
            </a:pPr>
            <a:r>
              <a:rPr lang="uk-UA" dirty="0" smtClean="0"/>
              <a:t>Підвищення свідомості неповнолітніх через надання необхідних знань посередництвом практикуючих адвокатів, відвідування виховних колоній, закладів лікування від наркотичної залежності тощо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Рішення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323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uk-UA" dirty="0" smtClean="0"/>
              <a:t>Створення сайту та поширення на всі загальноосвітні заклади України де діти (або вчителі) самостійно зможуть реєструватись на запропоновані події а також залишати побажання щодо наступної теми заходу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 smtClean="0"/>
              <a:t>Отримання дітьми безкоштовної юридичної консультації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 smtClean="0"/>
              <a:t>Залучення практикуючих адвокатів по всій країні до участі у проекті на волонтерських засадах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 smtClean="0"/>
              <a:t>Організація екскурсій до виховних колоній з можливістю спілкування з дітьми що вже відбувають покарання.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 smtClean="0"/>
              <a:t>Організація екскурсій до наркологічних центрів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421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uk-UA" dirty="0" smtClean="0"/>
              <a:t>Пошук компанії для створення та технічного забезпечення сайту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 smtClean="0"/>
              <a:t>Розповсюдження інформації щодо проекту у ЗМІ, соціальних мережах тощо. 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 smtClean="0"/>
              <a:t>Пошук однодумців адвокатів - волонтерів, складання команди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 smtClean="0"/>
              <a:t>Перемовини з пенітенціарною службою щодо відвідувань колоній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 smtClean="0"/>
              <a:t>Перемовини з лікувальними закладами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 smtClean="0"/>
              <a:t>Організація екскурсій у зазначені заклади та круглих столів з школярами після них з обов'язковим обговоренням того що побачено та почуто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 smtClean="0"/>
              <a:t>Створення штучних ситуацій (наприклад рольова постановка в якій дитина стала свідком вбивства) з метою надати розуміння як діяти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 smtClean="0"/>
              <a:t>Налагодження постійного юридичного консультування дітей 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 smtClean="0"/>
              <a:t>створення у школах серед дітей команд що будуть невідкладно відповідним чином реагувати на виникаючі проблемні ситуації про які стало відомо (наприклад прояви </a:t>
            </a:r>
            <a:r>
              <a:rPr lang="uk-UA" dirty="0" err="1" smtClean="0"/>
              <a:t>булінгу</a:t>
            </a:r>
            <a:r>
              <a:rPr lang="uk-UA" dirty="0" smtClean="0"/>
              <a:t> чи порушення  будь-яких прав)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>
              <a:buFont typeface="Wingdings" pitchFamily="2" charset="2"/>
              <a:buChar char="v"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>
              <a:buFont typeface="Wingdings" pitchFamily="2" charset="2"/>
              <a:buChar char="v"/>
            </a:pPr>
            <a:endParaRPr lang="uk-UA" dirty="0" smtClean="0"/>
          </a:p>
          <a:p>
            <a:pPr>
              <a:buFont typeface="Wingdings" pitchFamily="2" charset="2"/>
              <a:buChar char="v"/>
            </a:pPr>
            <a:endParaRPr lang="uk-UA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Заходи для досягнення мети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880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uk-UA" dirty="0" smtClean="0"/>
              <a:t>Створення волонтерських підрозділів у кожному регіоні країни з визначенням відповідальної особи, тісна співпраця з загальноосвітніми закладами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 smtClean="0"/>
              <a:t>Розвинення у дітей почуття гідності та впевненості у собі, своїй захищеності, самоповага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 smtClean="0"/>
              <a:t>Скорочення дитячої злочинності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 smtClean="0"/>
              <a:t>Розвинення почуття </a:t>
            </a:r>
            <a:r>
              <a:rPr lang="uk-UA" dirty="0" err="1" smtClean="0"/>
              <a:t>емпатії</a:t>
            </a:r>
            <a:r>
              <a:rPr lang="uk-UA" dirty="0" smtClean="0"/>
              <a:t> допомоги іншим у складній ситуації ( не просто повідомити у поліцію про події свідком яких стала а ще й надавати покази у суді не боячись осуду)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 smtClean="0"/>
              <a:t>Суспільство та держава в цілому отримає нові покоління </a:t>
            </a:r>
            <a:r>
              <a:rPr lang="uk-UA" dirty="0" smtClean="0"/>
              <a:t>свідомих, </a:t>
            </a:r>
            <a:r>
              <a:rPr lang="uk-UA" dirty="0" smtClean="0"/>
              <a:t>здатних розуміти що таке права та обов'язки людини та способи їх реалізації </a:t>
            </a:r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Прогнози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95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170</TotalTime>
  <Words>344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Правова освіта неповнолітніх</vt:lpstr>
      <vt:lpstr>Проблема</vt:lpstr>
      <vt:lpstr>Рішення</vt:lpstr>
      <vt:lpstr>Мета</vt:lpstr>
      <vt:lpstr>Заходи для досягнення мети</vt:lpstr>
      <vt:lpstr>Прогнози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Підвіщення рівня свідомості громадян що голосують</dc:title>
  <dc:creator>Windows User</dc:creator>
  <cp:lastModifiedBy>Пользователь Windows</cp:lastModifiedBy>
  <cp:revision>20</cp:revision>
  <dcterms:created xsi:type="dcterms:W3CDTF">2019-04-12T18:05:48Z</dcterms:created>
  <dcterms:modified xsi:type="dcterms:W3CDTF">2019-05-09T16:19:34Z</dcterms:modified>
</cp:coreProperties>
</file>