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66FF"/>
    <a:srgbClr val="FFFFFF"/>
    <a:srgbClr val="0033CC"/>
    <a:srgbClr val="0000FF"/>
    <a:srgbClr val="000000"/>
    <a:srgbClr val="385D8A"/>
    <a:srgbClr val="66FFFF"/>
    <a:srgbClr val="ABE9FF"/>
    <a:srgbClr val="C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463D6-42E8-492E-BB30-D8AE06EEB2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3CAF91-BF42-43E2-80C3-FE2B4537973B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18D36FA-DCD8-4414-A661-BEF22061F172}" type="parTrans" cxnId="{EE7921B9-3E6A-4BCA-9522-5707A1DDF6C3}">
      <dgm:prSet/>
      <dgm:spPr/>
      <dgm:t>
        <a:bodyPr/>
        <a:lstStyle/>
        <a:p>
          <a:endParaRPr lang="ru-RU"/>
        </a:p>
      </dgm:t>
    </dgm:pt>
    <dgm:pt modelId="{5C36EB21-C650-43BB-BCA8-D91755581293}" type="sibTrans" cxnId="{EE7921B9-3E6A-4BCA-9522-5707A1DDF6C3}">
      <dgm:prSet/>
      <dgm:spPr/>
      <dgm:t>
        <a:bodyPr/>
        <a:lstStyle/>
        <a:p>
          <a:endParaRPr lang="ru-RU"/>
        </a:p>
      </dgm:t>
    </dgm:pt>
    <dgm:pt modelId="{EFEFF054-EED8-4F7E-AAED-7A48BC91A3B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01.01.2017 до 15.01.2017 – обладнання тимчасової каплиці для відправлення богослужінь</a:t>
          </a:r>
          <a:endParaRPr lang="ru-RU" dirty="0"/>
        </a:p>
      </dgm:t>
    </dgm:pt>
    <dgm:pt modelId="{4E779B20-8F0D-4325-8E8B-0A64A6054342}" type="parTrans" cxnId="{AD916247-3D99-400A-A5F4-A76A1CD4696B}">
      <dgm:prSet/>
      <dgm:spPr/>
      <dgm:t>
        <a:bodyPr/>
        <a:lstStyle/>
        <a:p>
          <a:endParaRPr lang="ru-RU"/>
        </a:p>
      </dgm:t>
    </dgm:pt>
    <dgm:pt modelId="{AE8B5C38-5877-4E06-BAD0-DE4295F414B1}" type="sibTrans" cxnId="{AD916247-3D99-400A-A5F4-A76A1CD4696B}">
      <dgm:prSet/>
      <dgm:spPr/>
      <dgm:t>
        <a:bodyPr/>
        <a:lstStyle/>
        <a:p>
          <a:endParaRPr lang="ru-RU"/>
        </a:p>
      </dgm:t>
    </dgm:pt>
    <dgm:pt modelId="{7D16FA2A-2064-471E-A57F-581F99F42496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02.05.2017 – 31.08.2017 – будівництво фундаменту</a:t>
          </a:r>
          <a:endParaRPr lang="ru-RU" dirty="0"/>
        </a:p>
      </dgm:t>
    </dgm:pt>
    <dgm:pt modelId="{08F0CFD6-0CE9-4251-9B94-39DA7BEE401F}" type="parTrans" cxnId="{6F77D79A-4B68-4B6A-AF24-B8F4ADBCC81E}">
      <dgm:prSet/>
      <dgm:spPr/>
      <dgm:t>
        <a:bodyPr/>
        <a:lstStyle/>
        <a:p>
          <a:endParaRPr lang="ru-RU"/>
        </a:p>
      </dgm:t>
    </dgm:pt>
    <dgm:pt modelId="{E261BD23-61C7-4398-9866-07BF0E3A53AA}" type="sibTrans" cxnId="{6F77D79A-4B68-4B6A-AF24-B8F4ADBCC81E}">
      <dgm:prSet/>
      <dgm:spPr/>
      <dgm:t>
        <a:bodyPr/>
        <a:lstStyle/>
        <a:p>
          <a:endParaRPr lang="ru-RU"/>
        </a:p>
      </dgm:t>
    </dgm:pt>
    <dgm:pt modelId="{C19EEED1-31B8-434D-AD70-5D144A29888B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sz="2800" b="1" dirty="0" smtClean="0">
            <a:solidFill>
              <a:srgbClr val="FFCC00"/>
            </a:solidFill>
          </a:endParaRPr>
        </a:p>
        <a:p>
          <a:endParaRPr lang="uk-UA" sz="2800" b="1" dirty="0" smtClean="0">
            <a:solidFill>
              <a:srgbClr val="FFCC00"/>
            </a:solidFill>
          </a:endParaRPr>
        </a:p>
        <a:p>
          <a:r>
            <a:rPr lang="uk-UA" sz="2400" b="1" dirty="0" smtClean="0">
              <a:solidFill>
                <a:srgbClr val="FFCC00"/>
              </a:solidFill>
            </a:rPr>
            <a:t>ТУТ БУДЕ ХРАМ!</a:t>
          </a:r>
          <a:endParaRPr lang="ru-RU" sz="2400" b="1" dirty="0">
            <a:solidFill>
              <a:srgbClr val="FFCC00"/>
            </a:solidFill>
          </a:endParaRPr>
        </a:p>
      </dgm:t>
    </dgm:pt>
    <dgm:pt modelId="{1FA1B0F3-1897-43DF-BB2C-483789793330}" type="parTrans" cxnId="{DE06B176-D173-4053-867B-9298E48542AC}">
      <dgm:prSet/>
      <dgm:spPr/>
      <dgm:t>
        <a:bodyPr/>
        <a:lstStyle/>
        <a:p>
          <a:endParaRPr lang="ru-RU"/>
        </a:p>
      </dgm:t>
    </dgm:pt>
    <dgm:pt modelId="{B86F590E-DF66-460E-B3A3-E8E66B017BC6}" type="sibTrans" cxnId="{DE06B176-D173-4053-867B-9298E48542AC}">
      <dgm:prSet/>
      <dgm:spPr/>
      <dgm:t>
        <a:bodyPr/>
        <a:lstStyle/>
        <a:p>
          <a:endParaRPr lang="ru-RU"/>
        </a:p>
      </dgm:t>
    </dgm:pt>
    <dgm:pt modelId="{6FA18085-E002-49CD-99CD-873329FB93B8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01.05.2018 – 01.08.2018 – будівництво споруди (стіни, підлога) </a:t>
          </a:r>
          <a:endParaRPr lang="ru-RU" dirty="0"/>
        </a:p>
      </dgm:t>
    </dgm:pt>
    <dgm:pt modelId="{4137E8C0-7E23-47A5-B9DB-6CC680FB8024}" type="parTrans" cxnId="{BDEF3C4C-9E86-407B-801F-5E1ED84F2877}">
      <dgm:prSet/>
      <dgm:spPr/>
      <dgm:t>
        <a:bodyPr/>
        <a:lstStyle/>
        <a:p>
          <a:endParaRPr lang="ru-RU"/>
        </a:p>
      </dgm:t>
    </dgm:pt>
    <dgm:pt modelId="{0BAF0986-FC7C-42A9-A058-EC2AA66008E7}" type="sibTrans" cxnId="{BDEF3C4C-9E86-407B-801F-5E1ED84F2877}">
      <dgm:prSet/>
      <dgm:spPr/>
      <dgm:t>
        <a:bodyPr/>
        <a:lstStyle/>
        <a:p>
          <a:endParaRPr lang="ru-RU"/>
        </a:p>
      </dgm:t>
    </dgm:pt>
    <dgm:pt modelId="{B0DE1690-4320-4313-B817-228E95322FEB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15.01.2017 і до теперішнього часу – відправлення недільних та святкових богослужінь у тимчасовій каплиці</a:t>
          </a:r>
          <a:endParaRPr lang="ru-RU" b="1" dirty="0" smtClean="0">
            <a:solidFill>
              <a:schemeClr val="tx1"/>
            </a:solidFill>
          </a:endParaRPr>
        </a:p>
      </dgm:t>
    </dgm:pt>
    <dgm:pt modelId="{00E89945-E579-41E7-B51B-C2379F5ADFFF}" type="parTrans" cxnId="{17E34FCA-DC88-48E4-8756-761C87E20BB2}">
      <dgm:prSet/>
      <dgm:spPr/>
      <dgm:t>
        <a:bodyPr/>
        <a:lstStyle/>
        <a:p>
          <a:endParaRPr lang="ru-RU"/>
        </a:p>
      </dgm:t>
    </dgm:pt>
    <dgm:pt modelId="{4DE68F62-C6E1-43E3-96BA-63BD2D9BB41C}" type="sibTrans" cxnId="{17E34FCA-DC88-48E4-8756-761C87E20BB2}">
      <dgm:prSet/>
      <dgm:spPr/>
      <dgm:t>
        <a:bodyPr/>
        <a:lstStyle/>
        <a:p>
          <a:endParaRPr lang="ru-RU"/>
        </a:p>
      </dgm:t>
    </dgm:pt>
    <dgm:pt modelId="{C794BB78-5DA9-4BF0-8EB4-EA5DA7E01954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05.01.2017 – розробка проекту та його затвердження</a:t>
          </a:r>
          <a:endParaRPr lang="ru-RU" b="1" dirty="0" smtClean="0">
            <a:solidFill>
              <a:schemeClr val="tx1"/>
            </a:solidFill>
          </a:endParaRPr>
        </a:p>
      </dgm:t>
    </dgm:pt>
    <dgm:pt modelId="{D1598163-FCBA-4598-9CE6-5E5F3DA54246}" type="parTrans" cxnId="{1D0C463C-D10A-42DF-B145-315DB0535D23}">
      <dgm:prSet/>
      <dgm:spPr/>
      <dgm:t>
        <a:bodyPr/>
        <a:lstStyle/>
        <a:p>
          <a:endParaRPr lang="ru-RU"/>
        </a:p>
      </dgm:t>
    </dgm:pt>
    <dgm:pt modelId="{0901D6DE-EB90-4CE5-8DEA-1A7147BACA3B}" type="sibTrans" cxnId="{1D0C463C-D10A-42DF-B145-315DB0535D23}">
      <dgm:prSet/>
      <dgm:spPr/>
      <dgm:t>
        <a:bodyPr/>
        <a:lstStyle/>
        <a:p>
          <a:endParaRPr lang="ru-RU"/>
        </a:p>
      </dgm:t>
    </dgm:pt>
    <dgm:pt modelId="{D542BE4A-A697-4D62-A23F-075AB8AB37B8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01.03.2017 – 01.05.2017 – отримання дозволів на початок будівництва, на користування земельною ділянкою</a:t>
          </a:r>
          <a:endParaRPr lang="ru-RU" b="1" dirty="0" smtClean="0">
            <a:solidFill>
              <a:schemeClr val="tx1"/>
            </a:solidFill>
          </a:endParaRPr>
        </a:p>
      </dgm:t>
    </dgm:pt>
    <dgm:pt modelId="{9BCD6116-32BD-4924-A12A-4B89371B99D9}" type="parTrans" cxnId="{152F0971-A9E1-4D5F-94B5-B89A1E5C6899}">
      <dgm:prSet/>
      <dgm:spPr/>
      <dgm:t>
        <a:bodyPr/>
        <a:lstStyle/>
        <a:p>
          <a:endParaRPr lang="ru-RU"/>
        </a:p>
      </dgm:t>
    </dgm:pt>
    <dgm:pt modelId="{6672C738-9A8C-4D1C-BD54-424CAAA90736}" type="sibTrans" cxnId="{152F0971-A9E1-4D5F-94B5-B89A1E5C6899}">
      <dgm:prSet/>
      <dgm:spPr/>
      <dgm:t>
        <a:bodyPr/>
        <a:lstStyle/>
        <a:p>
          <a:endParaRPr lang="ru-RU"/>
        </a:p>
      </dgm:t>
    </dgm:pt>
    <dgm:pt modelId="{80DD5E18-60AC-493D-A0D8-96D57A5A3DF2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01.09.2017 – 31.12.2017 – проектування електропостачання</a:t>
          </a:r>
          <a:endParaRPr lang="ru-RU" b="1" dirty="0" smtClean="0">
            <a:solidFill>
              <a:schemeClr val="tx1"/>
            </a:solidFill>
          </a:endParaRPr>
        </a:p>
      </dgm:t>
    </dgm:pt>
    <dgm:pt modelId="{3BDE6EBC-1EC1-4EA9-B302-8AE2B7218173}" type="parTrans" cxnId="{761E626C-4804-4E51-B831-E308E2E39B10}">
      <dgm:prSet/>
      <dgm:spPr/>
      <dgm:t>
        <a:bodyPr/>
        <a:lstStyle/>
        <a:p>
          <a:endParaRPr lang="ru-RU"/>
        </a:p>
      </dgm:t>
    </dgm:pt>
    <dgm:pt modelId="{7B7694DD-7632-4C4D-855D-B8731F10F4F4}" type="sibTrans" cxnId="{761E626C-4804-4E51-B831-E308E2E39B10}">
      <dgm:prSet/>
      <dgm:spPr/>
      <dgm:t>
        <a:bodyPr/>
        <a:lstStyle/>
        <a:p>
          <a:endParaRPr lang="ru-RU"/>
        </a:p>
      </dgm:t>
    </dgm:pt>
    <dgm:pt modelId="{0491C730-AF41-4B15-9EA6-43A585FFBBC5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01.09.2017 і до теперішнього часу – діяльність Недільної школи для дорослих</a:t>
          </a:r>
          <a:endParaRPr lang="ru-RU" b="1" dirty="0" smtClean="0">
            <a:solidFill>
              <a:schemeClr val="tx1"/>
            </a:solidFill>
          </a:endParaRPr>
        </a:p>
      </dgm:t>
    </dgm:pt>
    <dgm:pt modelId="{1E5D1E6D-1A3B-4CF8-A226-B15AF39C1A33}" type="parTrans" cxnId="{9778FC06-48D7-45CA-9163-5274ABA616EF}">
      <dgm:prSet/>
      <dgm:spPr/>
      <dgm:t>
        <a:bodyPr/>
        <a:lstStyle/>
        <a:p>
          <a:endParaRPr lang="ru-RU"/>
        </a:p>
      </dgm:t>
    </dgm:pt>
    <dgm:pt modelId="{B52E58D0-0C24-4BB7-B773-083A24E76526}" type="sibTrans" cxnId="{9778FC06-48D7-45CA-9163-5274ABA616EF}">
      <dgm:prSet/>
      <dgm:spPr/>
      <dgm:t>
        <a:bodyPr/>
        <a:lstStyle/>
        <a:p>
          <a:endParaRPr lang="ru-RU"/>
        </a:p>
      </dgm:t>
    </dgm:pt>
    <dgm:pt modelId="{886FF0E5-FC18-4A88-A5A9-AF7BE9BE1A94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01.01.2018 – 28.04.2018 – проведення робіт електропостачання</a:t>
          </a:r>
          <a:endParaRPr lang="ru-RU" b="1" dirty="0" smtClean="0">
            <a:solidFill>
              <a:schemeClr val="tx1"/>
            </a:solidFill>
          </a:endParaRPr>
        </a:p>
      </dgm:t>
    </dgm:pt>
    <dgm:pt modelId="{7E1C398C-3C3A-4514-AE97-474279EA91BD}" type="parTrans" cxnId="{AAB7BAD7-A5AC-411F-93E2-E62AD542D909}">
      <dgm:prSet/>
      <dgm:spPr/>
      <dgm:t>
        <a:bodyPr/>
        <a:lstStyle/>
        <a:p>
          <a:endParaRPr lang="ru-RU"/>
        </a:p>
      </dgm:t>
    </dgm:pt>
    <dgm:pt modelId="{95A8A86A-9DD8-4DA7-BF22-5BC5AB143617}" type="sibTrans" cxnId="{AAB7BAD7-A5AC-411F-93E2-E62AD542D909}">
      <dgm:prSet/>
      <dgm:spPr/>
      <dgm:t>
        <a:bodyPr/>
        <a:lstStyle/>
        <a:p>
          <a:endParaRPr lang="ru-RU"/>
        </a:p>
      </dgm:t>
    </dgm:pt>
    <dgm:pt modelId="{8F730640-8FC2-4AC1-A160-7A21C225B5E2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01.05.2018 </a:t>
          </a:r>
          <a:r>
            <a:rPr lang="uk-UA" b="1" i="0" dirty="0" smtClean="0">
              <a:solidFill>
                <a:schemeClr val="tx1"/>
              </a:solidFill>
            </a:rPr>
            <a:t>– постійна реалізація реабілітаційних програм для воїнів АТО</a:t>
          </a:r>
          <a:endParaRPr lang="ru-RU" b="1" i="0" dirty="0" smtClean="0">
            <a:solidFill>
              <a:schemeClr val="tx1"/>
            </a:solidFill>
          </a:endParaRPr>
        </a:p>
      </dgm:t>
    </dgm:pt>
    <dgm:pt modelId="{F201F98D-D55B-4C4C-8173-E695B2A36E5C}" type="parTrans" cxnId="{55476C35-CCD0-449E-949C-45A110437540}">
      <dgm:prSet/>
      <dgm:spPr/>
      <dgm:t>
        <a:bodyPr/>
        <a:lstStyle/>
        <a:p>
          <a:endParaRPr lang="ru-RU"/>
        </a:p>
      </dgm:t>
    </dgm:pt>
    <dgm:pt modelId="{F7EDA0D1-EFED-4A78-B09A-4DF9DC4A47A7}" type="sibTrans" cxnId="{55476C35-CCD0-449E-949C-45A110437540}">
      <dgm:prSet/>
      <dgm:spPr/>
      <dgm:t>
        <a:bodyPr/>
        <a:lstStyle/>
        <a:p>
          <a:endParaRPr lang="ru-RU"/>
        </a:p>
      </dgm:t>
    </dgm:pt>
    <dgm:pt modelId="{B91B9C37-BA96-4A63-8529-4F35CEB7B7C9}">
      <dgm:prSet/>
      <dgm:spPr/>
      <dgm:t>
        <a:bodyPr/>
        <a:lstStyle/>
        <a:p>
          <a:r>
            <a:rPr lang="uk-UA" b="1" i="0" dirty="0" smtClean="0">
              <a:solidFill>
                <a:schemeClr val="tx1"/>
              </a:solidFill>
            </a:rPr>
            <a:t>02.08.2018 – 01.10.2018 – зведення </a:t>
          </a:r>
          <a:r>
            <a:rPr lang="uk-UA" b="1" dirty="0" smtClean="0">
              <a:solidFill>
                <a:schemeClr val="tx1"/>
              </a:solidFill>
            </a:rPr>
            <a:t>даху, куполів</a:t>
          </a:r>
          <a:endParaRPr lang="ru-RU" b="1" dirty="0" smtClean="0">
            <a:solidFill>
              <a:schemeClr val="tx1"/>
            </a:solidFill>
          </a:endParaRPr>
        </a:p>
      </dgm:t>
    </dgm:pt>
    <dgm:pt modelId="{53C60F7E-8987-412D-9B05-C334CE1F01C9}" type="parTrans" cxnId="{94758D2D-504B-4B59-8894-AD2FFDAEBC80}">
      <dgm:prSet/>
      <dgm:spPr/>
      <dgm:t>
        <a:bodyPr/>
        <a:lstStyle/>
        <a:p>
          <a:endParaRPr lang="ru-RU"/>
        </a:p>
      </dgm:t>
    </dgm:pt>
    <dgm:pt modelId="{AC36AA75-0085-48DA-BC2D-7E876AD728EE}" type="sibTrans" cxnId="{94758D2D-504B-4B59-8894-AD2FFDAEBC80}">
      <dgm:prSet/>
      <dgm:spPr/>
      <dgm:t>
        <a:bodyPr/>
        <a:lstStyle/>
        <a:p>
          <a:endParaRPr lang="ru-RU"/>
        </a:p>
      </dgm:t>
    </dgm:pt>
    <dgm:pt modelId="{6A2E4170-4730-4688-A4FC-4ADCF903EDEB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02.10.2018 – 31.12.2018 – проведення внутрішніх робіт</a:t>
          </a:r>
          <a:endParaRPr lang="ru-RU" b="1" dirty="0">
            <a:solidFill>
              <a:schemeClr val="tx1"/>
            </a:solidFill>
          </a:endParaRPr>
        </a:p>
      </dgm:t>
    </dgm:pt>
    <dgm:pt modelId="{6EA25727-01D0-4E73-9425-D18FCBEEE178}" type="parTrans" cxnId="{4D3429D3-EE26-4E36-8CDE-95570A942C4B}">
      <dgm:prSet/>
      <dgm:spPr/>
      <dgm:t>
        <a:bodyPr/>
        <a:lstStyle/>
        <a:p>
          <a:endParaRPr lang="ru-RU"/>
        </a:p>
      </dgm:t>
    </dgm:pt>
    <dgm:pt modelId="{05F1C5CC-53E7-4F63-8CAC-8E50A0D29826}" type="sibTrans" cxnId="{4D3429D3-EE26-4E36-8CDE-95570A942C4B}">
      <dgm:prSet/>
      <dgm:spPr/>
      <dgm:t>
        <a:bodyPr/>
        <a:lstStyle/>
        <a:p>
          <a:endParaRPr lang="ru-RU"/>
        </a:p>
      </dgm:t>
    </dgm:pt>
    <dgm:pt modelId="{FF5544D4-2B85-48B6-8246-DDA7946FF029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4501B8C-D30A-4521-887D-47314FA268FE}" type="sibTrans" cxnId="{023DAB40-5959-4E0C-AB06-98A3FA78DDE8}">
      <dgm:prSet/>
      <dgm:spPr/>
      <dgm:t>
        <a:bodyPr/>
        <a:lstStyle/>
        <a:p>
          <a:endParaRPr lang="ru-RU"/>
        </a:p>
      </dgm:t>
    </dgm:pt>
    <dgm:pt modelId="{43048006-D5CD-4BE2-B6EB-F45F368C2A69}" type="parTrans" cxnId="{023DAB40-5959-4E0C-AB06-98A3FA78DDE8}">
      <dgm:prSet/>
      <dgm:spPr/>
      <dgm:t>
        <a:bodyPr/>
        <a:lstStyle/>
        <a:p>
          <a:endParaRPr lang="ru-RU"/>
        </a:p>
      </dgm:t>
    </dgm:pt>
    <dgm:pt modelId="{BA44ABBA-50E2-499F-BBCD-B33303770E78}" type="pres">
      <dgm:prSet presAssocID="{7A9463D6-42E8-492E-BB30-D8AE06EEB2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C87AAE-0C45-43B5-8423-3716FA73350F}" type="pres">
      <dgm:prSet presAssocID="{263CAF91-BF42-43E2-80C3-FE2B4537973B}" presName="linNode" presStyleCnt="0"/>
      <dgm:spPr/>
    </dgm:pt>
    <dgm:pt modelId="{F59B7B0D-BCFA-4F22-BC6E-015EB9281BE0}" type="pres">
      <dgm:prSet presAssocID="{263CAF91-BF42-43E2-80C3-FE2B4537973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7E45D-1613-41B1-B220-B0D70E23A7B8}" type="pres">
      <dgm:prSet presAssocID="{263CAF91-BF42-43E2-80C3-FE2B4537973B}" presName="descendantText" presStyleLbl="alignAccFollowNode1" presStyleIdx="0" presStyleCnt="3" custScaleY="127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11058-14C6-4CE0-8CD7-1C961DF19BBF}" type="pres">
      <dgm:prSet presAssocID="{5C36EB21-C650-43BB-BCA8-D91755581293}" presName="sp" presStyleCnt="0"/>
      <dgm:spPr/>
    </dgm:pt>
    <dgm:pt modelId="{23639C4E-17B0-4C12-8780-4CBBA6057F26}" type="pres">
      <dgm:prSet presAssocID="{FF5544D4-2B85-48B6-8246-DDA7946FF029}" presName="linNode" presStyleCnt="0"/>
      <dgm:spPr/>
    </dgm:pt>
    <dgm:pt modelId="{E0459EC6-FA36-4540-99F3-FA5321A65BF6}" type="pres">
      <dgm:prSet presAssocID="{FF5544D4-2B85-48B6-8246-DDA7946FF02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DAEBF-2B85-48F8-B8B4-8144BEAF9EA1}" type="pres">
      <dgm:prSet presAssocID="{FF5544D4-2B85-48B6-8246-DDA7946FF029}" presName="descendantText" presStyleLbl="alignAccFollowNode1" presStyleIdx="1" presStyleCnt="3" custScaleY="114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28514-B11F-43A7-A85C-321462286463}" type="pres">
      <dgm:prSet presAssocID="{C4501B8C-D30A-4521-887D-47314FA268FE}" presName="sp" presStyleCnt="0"/>
      <dgm:spPr/>
    </dgm:pt>
    <dgm:pt modelId="{2A697162-5541-4257-9866-A929A7005B3D}" type="pres">
      <dgm:prSet presAssocID="{C19EEED1-31B8-434D-AD70-5D144A29888B}" presName="linNode" presStyleCnt="0"/>
      <dgm:spPr/>
    </dgm:pt>
    <dgm:pt modelId="{241FB011-BEF0-4CF3-9A35-CD7495BCFDE6}" type="pres">
      <dgm:prSet presAssocID="{C19EEED1-31B8-434D-AD70-5D144A29888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3B161-876B-44E7-9B48-FB9D9D690DD8}" type="pres">
      <dgm:prSet presAssocID="{C19EEED1-31B8-434D-AD70-5D144A29888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476C35-CCD0-449E-949C-45A110437540}" srcId="{C19EEED1-31B8-434D-AD70-5D144A29888B}" destId="{8F730640-8FC2-4AC1-A160-7A21C225B5E2}" srcOrd="1" destOrd="0" parTransId="{F201F98D-D55B-4C4C-8173-E695B2A36E5C}" sibTransId="{F7EDA0D1-EFED-4A78-B09A-4DF9DC4A47A7}"/>
    <dgm:cxn modelId="{EE7921B9-3E6A-4BCA-9522-5707A1DDF6C3}" srcId="{7A9463D6-42E8-492E-BB30-D8AE06EEB2F2}" destId="{263CAF91-BF42-43E2-80C3-FE2B4537973B}" srcOrd="0" destOrd="0" parTransId="{118D36FA-DCD8-4414-A661-BEF22061F172}" sibTransId="{5C36EB21-C650-43BB-BCA8-D91755581293}"/>
    <dgm:cxn modelId="{BDEF3C4C-9E86-407B-801F-5E1ED84F2877}" srcId="{C19EEED1-31B8-434D-AD70-5D144A29888B}" destId="{6FA18085-E002-49CD-99CD-873329FB93B8}" srcOrd="0" destOrd="0" parTransId="{4137E8C0-7E23-47A5-B9DB-6CC680FB8024}" sibTransId="{0BAF0986-FC7C-42A9-A058-EC2AA66008E7}"/>
    <dgm:cxn modelId="{761E626C-4804-4E51-B831-E308E2E39B10}" srcId="{FF5544D4-2B85-48B6-8246-DDA7946FF029}" destId="{80DD5E18-60AC-493D-A0D8-96D57A5A3DF2}" srcOrd="1" destOrd="0" parTransId="{3BDE6EBC-1EC1-4EA9-B302-8AE2B7218173}" sibTransId="{7B7694DD-7632-4C4D-855D-B8731F10F4F4}"/>
    <dgm:cxn modelId="{5A093E02-614B-4984-B453-EC6837AD2F92}" type="presOf" srcId="{0491C730-AF41-4B15-9EA6-43A585FFBBC5}" destId="{223DAEBF-2B85-48F8-B8B4-8144BEAF9EA1}" srcOrd="0" destOrd="2" presId="urn:microsoft.com/office/officeart/2005/8/layout/vList5"/>
    <dgm:cxn modelId="{DE06B176-D173-4053-867B-9298E48542AC}" srcId="{7A9463D6-42E8-492E-BB30-D8AE06EEB2F2}" destId="{C19EEED1-31B8-434D-AD70-5D144A29888B}" srcOrd="2" destOrd="0" parTransId="{1FA1B0F3-1897-43DF-BB2C-483789793330}" sibTransId="{B86F590E-DF66-460E-B3A3-E8E66B017BC6}"/>
    <dgm:cxn modelId="{6C42A9A2-67CE-4DED-B337-F38FB2425821}" type="presOf" srcId="{C794BB78-5DA9-4BF0-8EB4-EA5DA7E01954}" destId="{2D67E45D-1613-41B1-B220-B0D70E23A7B8}" srcOrd="0" destOrd="2" presId="urn:microsoft.com/office/officeart/2005/8/layout/vList5"/>
    <dgm:cxn modelId="{44E194C5-6C0E-4513-9A29-0055BEA9FD35}" type="presOf" srcId="{80DD5E18-60AC-493D-A0D8-96D57A5A3DF2}" destId="{223DAEBF-2B85-48F8-B8B4-8144BEAF9EA1}" srcOrd="0" destOrd="1" presId="urn:microsoft.com/office/officeart/2005/8/layout/vList5"/>
    <dgm:cxn modelId="{83DFBD4E-5F88-49F1-95E6-4F96A8117A2E}" type="presOf" srcId="{EFEFF054-EED8-4F7E-AAED-7A48BC91A3BB}" destId="{2D67E45D-1613-41B1-B220-B0D70E23A7B8}" srcOrd="0" destOrd="0" presId="urn:microsoft.com/office/officeart/2005/8/layout/vList5"/>
    <dgm:cxn modelId="{0EE89275-F9FC-4901-83C6-32CEC6AB4BA5}" type="presOf" srcId="{263CAF91-BF42-43E2-80C3-FE2B4537973B}" destId="{F59B7B0D-BCFA-4F22-BC6E-015EB9281BE0}" srcOrd="0" destOrd="0" presId="urn:microsoft.com/office/officeart/2005/8/layout/vList5"/>
    <dgm:cxn modelId="{E63E8D8E-4013-4B65-A030-13D75DCFF962}" type="presOf" srcId="{B0DE1690-4320-4313-B817-228E95322FEB}" destId="{2D67E45D-1613-41B1-B220-B0D70E23A7B8}" srcOrd="0" destOrd="1" presId="urn:microsoft.com/office/officeart/2005/8/layout/vList5"/>
    <dgm:cxn modelId="{9778FC06-48D7-45CA-9163-5274ABA616EF}" srcId="{FF5544D4-2B85-48B6-8246-DDA7946FF029}" destId="{0491C730-AF41-4B15-9EA6-43A585FFBBC5}" srcOrd="2" destOrd="0" parTransId="{1E5D1E6D-1A3B-4CF8-A226-B15AF39C1A33}" sibTransId="{B52E58D0-0C24-4BB7-B773-083A24E76526}"/>
    <dgm:cxn modelId="{1D0C463C-D10A-42DF-B145-315DB0535D23}" srcId="{263CAF91-BF42-43E2-80C3-FE2B4537973B}" destId="{C794BB78-5DA9-4BF0-8EB4-EA5DA7E01954}" srcOrd="2" destOrd="0" parTransId="{D1598163-FCBA-4598-9CE6-5E5F3DA54246}" sibTransId="{0901D6DE-EB90-4CE5-8DEA-1A7147BACA3B}"/>
    <dgm:cxn modelId="{AB7408D0-D6BD-4717-8CA5-3719D6830314}" type="presOf" srcId="{7A9463D6-42E8-492E-BB30-D8AE06EEB2F2}" destId="{BA44ABBA-50E2-499F-BBCD-B33303770E78}" srcOrd="0" destOrd="0" presId="urn:microsoft.com/office/officeart/2005/8/layout/vList5"/>
    <dgm:cxn modelId="{023DAB40-5959-4E0C-AB06-98A3FA78DDE8}" srcId="{7A9463D6-42E8-492E-BB30-D8AE06EEB2F2}" destId="{FF5544D4-2B85-48B6-8246-DDA7946FF029}" srcOrd="1" destOrd="0" parTransId="{43048006-D5CD-4BE2-B6EB-F45F368C2A69}" sibTransId="{C4501B8C-D30A-4521-887D-47314FA268FE}"/>
    <dgm:cxn modelId="{AD916247-3D99-400A-A5F4-A76A1CD4696B}" srcId="{263CAF91-BF42-43E2-80C3-FE2B4537973B}" destId="{EFEFF054-EED8-4F7E-AAED-7A48BC91A3BB}" srcOrd="0" destOrd="0" parTransId="{4E779B20-8F0D-4325-8E8B-0A64A6054342}" sibTransId="{AE8B5C38-5877-4E06-BAD0-DE4295F414B1}"/>
    <dgm:cxn modelId="{D5F9DAE5-9C02-4D54-A70E-86DE7208ACEA}" type="presOf" srcId="{7D16FA2A-2064-471E-A57F-581F99F42496}" destId="{223DAEBF-2B85-48F8-B8B4-8144BEAF9EA1}" srcOrd="0" destOrd="0" presId="urn:microsoft.com/office/officeart/2005/8/layout/vList5"/>
    <dgm:cxn modelId="{123B59CE-4F89-48AA-9744-A51854299CA0}" type="presOf" srcId="{886FF0E5-FC18-4A88-A5A9-AF7BE9BE1A94}" destId="{223DAEBF-2B85-48F8-B8B4-8144BEAF9EA1}" srcOrd="0" destOrd="3" presId="urn:microsoft.com/office/officeart/2005/8/layout/vList5"/>
    <dgm:cxn modelId="{2A40CC22-A1FE-41D9-9DD6-C308C3CBF7CE}" type="presOf" srcId="{6FA18085-E002-49CD-99CD-873329FB93B8}" destId="{3293B161-876B-44E7-9B48-FB9D9D690DD8}" srcOrd="0" destOrd="0" presId="urn:microsoft.com/office/officeart/2005/8/layout/vList5"/>
    <dgm:cxn modelId="{4D3429D3-EE26-4E36-8CDE-95570A942C4B}" srcId="{C19EEED1-31B8-434D-AD70-5D144A29888B}" destId="{6A2E4170-4730-4688-A4FC-4ADCF903EDEB}" srcOrd="3" destOrd="0" parTransId="{6EA25727-01D0-4E73-9425-D18FCBEEE178}" sibTransId="{05F1C5CC-53E7-4F63-8CAC-8E50A0D29826}"/>
    <dgm:cxn modelId="{AAB7BAD7-A5AC-411F-93E2-E62AD542D909}" srcId="{FF5544D4-2B85-48B6-8246-DDA7946FF029}" destId="{886FF0E5-FC18-4A88-A5A9-AF7BE9BE1A94}" srcOrd="3" destOrd="0" parTransId="{7E1C398C-3C3A-4514-AE97-474279EA91BD}" sibTransId="{95A8A86A-9DD8-4DA7-BF22-5BC5AB143617}"/>
    <dgm:cxn modelId="{152F0971-A9E1-4D5F-94B5-B89A1E5C6899}" srcId="{263CAF91-BF42-43E2-80C3-FE2B4537973B}" destId="{D542BE4A-A697-4D62-A23F-075AB8AB37B8}" srcOrd="3" destOrd="0" parTransId="{9BCD6116-32BD-4924-A12A-4B89371B99D9}" sibTransId="{6672C738-9A8C-4D1C-BD54-424CAAA90736}"/>
    <dgm:cxn modelId="{5B389E47-B5F9-42BE-A281-4E3D2D9662F3}" type="presOf" srcId="{8F730640-8FC2-4AC1-A160-7A21C225B5E2}" destId="{3293B161-876B-44E7-9B48-FB9D9D690DD8}" srcOrd="0" destOrd="1" presId="urn:microsoft.com/office/officeart/2005/8/layout/vList5"/>
    <dgm:cxn modelId="{39BDF7D8-2001-490D-907D-1CD1BBAAA252}" type="presOf" srcId="{6A2E4170-4730-4688-A4FC-4ADCF903EDEB}" destId="{3293B161-876B-44E7-9B48-FB9D9D690DD8}" srcOrd="0" destOrd="3" presId="urn:microsoft.com/office/officeart/2005/8/layout/vList5"/>
    <dgm:cxn modelId="{E710B866-13B3-42A4-B26F-91295841D7E4}" type="presOf" srcId="{B91B9C37-BA96-4A63-8529-4F35CEB7B7C9}" destId="{3293B161-876B-44E7-9B48-FB9D9D690DD8}" srcOrd="0" destOrd="2" presId="urn:microsoft.com/office/officeart/2005/8/layout/vList5"/>
    <dgm:cxn modelId="{6F77D79A-4B68-4B6A-AF24-B8F4ADBCC81E}" srcId="{FF5544D4-2B85-48B6-8246-DDA7946FF029}" destId="{7D16FA2A-2064-471E-A57F-581F99F42496}" srcOrd="0" destOrd="0" parTransId="{08F0CFD6-0CE9-4251-9B94-39DA7BEE401F}" sibTransId="{E261BD23-61C7-4398-9866-07BF0E3A53AA}"/>
    <dgm:cxn modelId="{17E34FCA-DC88-48E4-8756-761C87E20BB2}" srcId="{263CAF91-BF42-43E2-80C3-FE2B4537973B}" destId="{B0DE1690-4320-4313-B817-228E95322FEB}" srcOrd="1" destOrd="0" parTransId="{00E89945-E579-41E7-B51B-C2379F5ADFFF}" sibTransId="{4DE68F62-C6E1-43E3-96BA-63BD2D9BB41C}"/>
    <dgm:cxn modelId="{E4D2C738-69A5-47AD-9AA0-A8BACC27D885}" type="presOf" srcId="{FF5544D4-2B85-48B6-8246-DDA7946FF029}" destId="{E0459EC6-FA36-4540-99F3-FA5321A65BF6}" srcOrd="0" destOrd="0" presId="urn:microsoft.com/office/officeart/2005/8/layout/vList5"/>
    <dgm:cxn modelId="{94758D2D-504B-4B59-8894-AD2FFDAEBC80}" srcId="{C19EEED1-31B8-434D-AD70-5D144A29888B}" destId="{B91B9C37-BA96-4A63-8529-4F35CEB7B7C9}" srcOrd="2" destOrd="0" parTransId="{53C60F7E-8987-412D-9B05-C334CE1F01C9}" sibTransId="{AC36AA75-0085-48DA-BC2D-7E876AD728EE}"/>
    <dgm:cxn modelId="{BC755156-3551-4B4D-92FA-F9CA3C6FDC68}" type="presOf" srcId="{C19EEED1-31B8-434D-AD70-5D144A29888B}" destId="{241FB011-BEF0-4CF3-9A35-CD7495BCFDE6}" srcOrd="0" destOrd="0" presId="urn:microsoft.com/office/officeart/2005/8/layout/vList5"/>
    <dgm:cxn modelId="{E70860FE-0089-40AF-B9ED-249B11A3256C}" type="presOf" srcId="{D542BE4A-A697-4D62-A23F-075AB8AB37B8}" destId="{2D67E45D-1613-41B1-B220-B0D70E23A7B8}" srcOrd="0" destOrd="3" presId="urn:microsoft.com/office/officeart/2005/8/layout/vList5"/>
    <dgm:cxn modelId="{67CF3D35-1356-4DA3-88FE-EF3B0C0C288D}" type="presParOf" srcId="{BA44ABBA-50E2-499F-BBCD-B33303770E78}" destId="{14C87AAE-0C45-43B5-8423-3716FA73350F}" srcOrd="0" destOrd="0" presId="urn:microsoft.com/office/officeart/2005/8/layout/vList5"/>
    <dgm:cxn modelId="{38BF01C8-EBB5-43F7-B5F9-FF1C8E115AD6}" type="presParOf" srcId="{14C87AAE-0C45-43B5-8423-3716FA73350F}" destId="{F59B7B0D-BCFA-4F22-BC6E-015EB9281BE0}" srcOrd="0" destOrd="0" presId="urn:microsoft.com/office/officeart/2005/8/layout/vList5"/>
    <dgm:cxn modelId="{401D6371-2963-4D82-B40F-C700F18CAFA2}" type="presParOf" srcId="{14C87AAE-0C45-43B5-8423-3716FA73350F}" destId="{2D67E45D-1613-41B1-B220-B0D70E23A7B8}" srcOrd="1" destOrd="0" presId="urn:microsoft.com/office/officeart/2005/8/layout/vList5"/>
    <dgm:cxn modelId="{B9B3198E-2230-4F19-A7C9-147B0A2425E7}" type="presParOf" srcId="{BA44ABBA-50E2-499F-BBCD-B33303770E78}" destId="{6D911058-14C6-4CE0-8CD7-1C961DF19BBF}" srcOrd="1" destOrd="0" presId="urn:microsoft.com/office/officeart/2005/8/layout/vList5"/>
    <dgm:cxn modelId="{2A707C6E-8E0D-4B27-90E5-6B59E7881A18}" type="presParOf" srcId="{BA44ABBA-50E2-499F-BBCD-B33303770E78}" destId="{23639C4E-17B0-4C12-8780-4CBBA6057F26}" srcOrd="2" destOrd="0" presId="urn:microsoft.com/office/officeart/2005/8/layout/vList5"/>
    <dgm:cxn modelId="{BD3486F1-170E-449C-9C40-56B89F4F7399}" type="presParOf" srcId="{23639C4E-17B0-4C12-8780-4CBBA6057F26}" destId="{E0459EC6-FA36-4540-99F3-FA5321A65BF6}" srcOrd="0" destOrd="0" presId="urn:microsoft.com/office/officeart/2005/8/layout/vList5"/>
    <dgm:cxn modelId="{F4463650-8E40-42D4-ADD5-A0AF2F82D0EC}" type="presParOf" srcId="{23639C4E-17B0-4C12-8780-4CBBA6057F26}" destId="{223DAEBF-2B85-48F8-B8B4-8144BEAF9EA1}" srcOrd="1" destOrd="0" presId="urn:microsoft.com/office/officeart/2005/8/layout/vList5"/>
    <dgm:cxn modelId="{942328EB-4F42-46E9-B3D5-6D52C4006687}" type="presParOf" srcId="{BA44ABBA-50E2-499F-BBCD-B33303770E78}" destId="{ADB28514-B11F-43A7-A85C-321462286463}" srcOrd="3" destOrd="0" presId="urn:microsoft.com/office/officeart/2005/8/layout/vList5"/>
    <dgm:cxn modelId="{0B371FC8-52EB-474E-83E2-C932F0EA017D}" type="presParOf" srcId="{BA44ABBA-50E2-499F-BBCD-B33303770E78}" destId="{2A697162-5541-4257-9866-A929A7005B3D}" srcOrd="4" destOrd="0" presId="urn:microsoft.com/office/officeart/2005/8/layout/vList5"/>
    <dgm:cxn modelId="{B70170E3-FE09-4232-9D40-EB1141B49DF4}" type="presParOf" srcId="{2A697162-5541-4257-9866-A929A7005B3D}" destId="{241FB011-BEF0-4CF3-9A35-CD7495BCFDE6}" srcOrd="0" destOrd="0" presId="urn:microsoft.com/office/officeart/2005/8/layout/vList5"/>
    <dgm:cxn modelId="{D57B916B-976B-4514-AF5F-83E5CFACF2D5}" type="presParOf" srcId="{2A697162-5541-4257-9866-A929A7005B3D}" destId="{3293B161-876B-44E7-9B48-FB9D9D690D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6F23C-C6D8-45A6-A63D-7774D4663634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3BBCE3-DDA6-413D-ABCA-3023AB12AF07}">
      <dgm:prSet phldrT="[Текст]" custT="1"/>
      <dgm:spPr>
        <a:blipFill rotWithShape="0">
          <a:blip xmlns:r="http://schemas.openxmlformats.org/officeDocument/2006/relationships" r:embed="rId1">
            <a:lum bright="20000" contrast="-30000"/>
          </a:blip>
          <a:stretch>
            <a:fillRect/>
          </a:stretch>
        </a:blipFill>
        <a:effectLst>
          <a:softEdge rad="63500"/>
        </a:effectLst>
      </dgm:spPr>
      <dgm:t>
        <a:bodyPr/>
        <a:lstStyle/>
        <a:p>
          <a:endParaRPr lang="ru-RU" sz="2000" b="1" dirty="0">
            <a:solidFill>
              <a:schemeClr val="accent6">
                <a:lumMod val="75000"/>
              </a:schemeClr>
            </a:solidFill>
          </a:endParaRPr>
        </a:p>
      </dgm:t>
    </dgm:pt>
    <dgm:pt modelId="{207ADA3D-0783-4D31-A67B-38ED586649B9}" type="parTrans" cxnId="{70C58731-B126-4449-8098-715B24EDD096}">
      <dgm:prSet/>
      <dgm:spPr/>
      <dgm:t>
        <a:bodyPr/>
        <a:lstStyle/>
        <a:p>
          <a:endParaRPr lang="ru-RU"/>
        </a:p>
      </dgm:t>
    </dgm:pt>
    <dgm:pt modelId="{90917F70-12C3-4B4E-A5B9-EEC8EE1D6DDF}" type="sibTrans" cxnId="{70C58731-B126-4449-8098-715B24EDD096}">
      <dgm:prSet/>
      <dgm:spPr/>
      <dgm:t>
        <a:bodyPr/>
        <a:lstStyle/>
        <a:p>
          <a:endParaRPr lang="ru-RU"/>
        </a:p>
      </dgm:t>
    </dgm:pt>
    <dgm:pt modelId="{FB53CF99-CB7A-475E-94CC-92A7ECCCEDF3}">
      <dgm:prSet phldrT="[Текст]" custT="1"/>
      <dgm:spPr/>
      <dgm:t>
        <a:bodyPr/>
        <a:lstStyle/>
        <a:p>
          <a:r>
            <a:rPr lang="uk-UA" sz="1600" b="1" smtClean="0">
              <a:latin typeface="Times New Roman" pitchFamily="18" charset="0"/>
              <a:cs typeface="Times New Roman" pitchFamily="18" charset="0"/>
            </a:rPr>
            <a:t>Храм Святого першомученика Стефана                с. Центральне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923699BA-3A57-45AE-94A8-FF0177F073A3}" type="parTrans" cxnId="{2E2F1256-56A0-4CA8-84A7-703DCA66D156}">
      <dgm:prSet/>
      <dgm:spPr/>
      <dgm:t>
        <a:bodyPr/>
        <a:lstStyle/>
        <a:p>
          <a:endParaRPr lang="ru-RU"/>
        </a:p>
      </dgm:t>
    </dgm:pt>
    <dgm:pt modelId="{1BC91045-FF84-4FDB-96FD-9FD3623F3850}" type="sibTrans" cxnId="{2E2F1256-56A0-4CA8-84A7-703DCA66D156}">
      <dgm:prSet/>
      <dgm:spPr/>
      <dgm:t>
        <a:bodyPr/>
        <a:lstStyle/>
        <a:p>
          <a:endParaRPr lang="ru-RU"/>
        </a:p>
      </dgm:t>
    </dgm:pt>
    <dgm:pt modelId="{B5927054-0E80-4457-9907-095ED80463DB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Храм Святої </a:t>
          </a:r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Троїці</a:t>
          </a:r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с.Олександрівка</a:t>
          </a:r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AA35566-624E-4B92-880A-5F3ECF3D8ACF}" type="parTrans" cxnId="{F4D1BD13-88DE-4505-B1BA-2B03E0738174}">
      <dgm:prSet/>
      <dgm:spPr/>
      <dgm:t>
        <a:bodyPr/>
        <a:lstStyle/>
        <a:p>
          <a:endParaRPr lang="ru-RU"/>
        </a:p>
      </dgm:t>
    </dgm:pt>
    <dgm:pt modelId="{6943D3D9-527F-4088-9233-4BC9099BE650}" type="sibTrans" cxnId="{F4D1BD13-88DE-4505-B1BA-2B03E0738174}">
      <dgm:prSet/>
      <dgm:spPr/>
      <dgm:t>
        <a:bodyPr/>
        <a:lstStyle/>
        <a:p>
          <a:endParaRPr lang="ru-RU"/>
        </a:p>
      </dgm:t>
    </dgm:pt>
    <dgm:pt modelId="{7164D2FD-43FB-4A81-B782-9EB426BA9CDE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Храм Праведної Анни </a:t>
          </a:r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с.Новотимофіївка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5562935-A018-4B83-838E-8F4821CEC348}" type="parTrans" cxnId="{5D1394E5-2D39-48C6-8190-E10626F454B1}">
      <dgm:prSet/>
      <dgm:spPr/>
      <dgm:t>
        <a:bodyPr/>
        <a:lstStyle/>
        <a:p>
          <a:endParaRPr lang="ru-RU"/>
        </a:p>
      </dgm:t>
    </dgm:pt>
    <dgm:pt modelId="{C67E832D-F0E4-499F-BC8D-56062FAA20C9}" type="sibTrans" cxnId="{5D1394E5-2D39-48C6-8190-E10626F454B1}">
      <dgm:prSet/>
      <dgm:spPr/>
      <dgm:t>
        <a:bodyPr/>
        <a:lstStyle/>
        <a:p>
          <a:endParaRPr lang="ru-RU"/>
        </a:p>
      </dgm:t>
    </dgm:pt>
    <dgm:pt modelId="{B34804BC-01BE-49BF-B632-28D7BE12060A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Храм Святого </a:t>
          </a:r>
          <a:r>
            <a:rPr lang="uk-UA" sz="1600" b="1" err="1" smtClean="0">
              <a:latin typeface="Times New Roman" pitchFamily="18" charset="0"/>
              <a:cs typeface="Times New Roman" pitchFamily="18" charset="0"/>
            </a:rPr>
            <a:t>Дмитрія</a:t>
          </a:r>
          <a:r>
            <a:rPr lang="uk-UA" sz="1600" b="1" smtClean="0">
              <a:latin typeface="Times New Roman" pitchFamily="18" charset="0"/>
              <a:cs typeface="Times New Roman" pitchFamily="18" charset="0"/>
            </a:rPr>
            <a:t> с.Знаменка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F4E4DB4-6BCC-4A52-B7AD-9573204585AA}" type="parTrans" cxnId="{44279914-1536-4B64-9746-9F463A1218FA}">
      <dgm:prSet/>
      <dgm:spPr/>
      <dgm:t>
        <a:bodyPr/>
        <a:lstStyle/>
        <a:p>
          <a:endParaRPr lang="ru-RU"/>
        </a:p>
      </dgm:t>
    </dgm:pt>
    <dgm:pt modelId="{F239EB35-E170-48E3-AC4A-5FC4A7741A04}" type="sibTrans" cxnId="{44279914-1536-4B64-9746-9F463A1218FA}">
      <dgm:prSet/>
      <dgm:spPr/>
      <dgm:t>
        <a:bodyPr/>
        <a:lstStyle/>
        <a:p>
          <a:endParaRPr lang="ru-RU"/>
        </a:p>
      </dgm:t>
    </dgm:pt>
    <dgm:pt modelId="{5B835CBA-3188-4F62-96B7-1475BACAA853}">
      <dgm:prSet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Храм Святої Покрови </a:t>
          </a:r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с.Новокиївка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91D28E8A-7EA9-4E42-8A0F-921892A50AD4}" type="parTrans" cxnId="{113DDED7-5EF1-4101-B882-639C37927700}">
      <dgm:prSet/>
      <dgm:spPr/>
      <dgm:t>
        <a:bodyPr/>
        <a:lstStyle/>
        <a:p>
          <a:endParaRPr lang="ru-RU"/>
        </a:p>
      </dgm:t>
    </dgm:pt>
    <dgm:pt modelId="{C04CFFCA-1FC7-4D7B-8DFE-E95D3EB76915}" type="sibTrans" cxnId="{113DDED7-5EF1-4101-B882-639C37927700}">
      <dgm:prSet/>
      <dgm:spPr/>
      <dgm:t>
        <a:bodyPr/>
        <a:lstStyle/>
        <a:p>
          <a:endParaRPr lang="ru-RU"/>
        </a:p>
      </dgm:t>
    </dgm:pt>
    <dgm:pt modelId="{0E205B4A-6CA1-4B9A-BA0C-93230976D827}">
      <dgm:prSet/>
      <dgm:spPr/>
      <dgm:t>
        <a:bodyPr/>
        <a:lstStyle/>
        <a:p>
          <a:endParaRPr lang="uk-UA"/>
        </a:p>
      </dgm:t>
    </dgm:pt>
    <dgm:pt modelId="{849DE591-7564-4DEE-91D5-48E9C350FF65}" type="parTrans" cxnId="{39370CB3-D2BB-46D9-A3F3-32CBA8E5A3ED}">
      <dgm:prSet/>
      <dgm:spPr/>
      <dgm:t>
        <a:bodyPr/>
        <a:lstStyle/>
        <a:p>
          <a:endParaRPr lang="ru-RU"/>
        </a:p>
      </dgm:t>
    </dgm:pt>
    <dgm:pt modelId="{E261991F-9416-436C-81D2-97B73E715602}" type="sibTrans" cxnId="{39370CB3-D2BB-46D9-A3F3-32CBA8E5A3ED}">
      <dgm:prSet/>
      <dgm:spPr/>
      <dgm:t>
        <a:bodyPr/>
        <a:lstStyle/>
        <a:p>
          <a:endParaRPr lang="ru-RU"/>
        </a:p>
      </dgm:t>
    </dgm:pt>
    <dgm:pt modelId="{33A0ADD2-E2C0-4926-9B72-89E8909A1961}">
      <dgm:prSet custT="1"/>
      <dgm:spPr/>
      <dgm:t>
        <a:bodyPr/>
        <a:lstStyle/>
        <a:p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с.Черневе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6E2FC65B-1944-46F2-931A-973AEC9D59B6}" type="parTrans" cxnId="{B14FB671-E347-4C75-8040-432EF68E95A8}">
      <dgm:prSet/>
      <dgm:spPr/>
      <dgm:t>
        <a:bodyPr/>
        <a:lstStyle/>
        <a:p>
          <a:endParaRPr lang="ru-RU"/>
        </a:p>
      </dgm:t>
    </dgm:pt>
    <dgm:pt modelId="{015BFC3F-4F31-4B10-8E90-E8C18F56B8D1}" type="sibTrans" cxnId="{B14FB671-E347-4C75-8040-432EF68E95A8}">
      <dgm:prSet/>
      <dgm:spPr/>
      <dgm:t>
        <a:bodyPr/>
        <a:lstStyle/>
        <a:p>
          <a:endParaRPr lang="ru-RU"/>
        </a:p>
      </dgm:t>
    </dgm:pt>
    <dgm:pt modelId="{44585C4A-7A64-4B69-884F-4A8AD231F5CD}">
      <dgm:prSet custT="1"/>
      <dgm:spPr/>
      <dgm:t>
        <a:bodyPr/>
        <a:lstStyle/>
        <a:p>
          <a:r>
            <a:rPr lang="uk-UA" sz="1600" b="1" dirty="0" err="1" smtClean="0">
              <a:latin typeface="Times New Roman" pitchFamily="18" charset="0"/>
              <a:cs typeface="Times New Roman" pitchFamily="18" charset="0"/>
            </a:rPr>
            <a:t>с.Перемога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8F95369-77CF-433A-9A03-753F7B5D201F}" type="parTrans" cxnId="{D2A3596A-7B25-4657-8254-23C78F6C2D2C}">
      <dgm:prSet/>
      <dgm:spPr/>
      <dgm:t>
        <a:bodyPr/>
        <a:lstStyle/>
        <a:p>
          <a:endParaRPr lang="ru-RU"/>
        </a:p>
      </dgm:t>
    </dgm:pt>
    <dgm:pt modelId="{524D01BE-1D24-4B57-86F9-A4C5867C727E}" type="sibTrans" cxnId="{D2A3596A-7B25-4657-8254-23C78F6C2D2C}">
      <dgm:prSet/>
      <dgm:spPr/>
      <dgm:t>
        <a:bodyPr/>
        <a:lstStyle/>
        <a:p>
          <a:endParaRPr lang="ru-RU"/>
        </a:p>
      </dgm:t>
    </dgm:pt>
    <dgm:pt modelId="{DA8E01E0-BEEC-46B1-B8CB-DD848E920FB8}" type="pres">
      <dgm:prSet presAssocID="{1C76F23C-C6D8-45A6-A63D-7774D466363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F77DA12-AB1D-4EB2-A7F4-1A58DF18D830}" type="pres">
      <dgm:prSet presAssocID="{B03BBCE3-DDA6-413D-ABCA-3023AB12AF07}" presName="centerShape" presStyleLbl="node0" presStyleIdx="0" presStyleCnt="1" custScaleX="124803" custScaleY="124801" custLinFactNeighborX="-2533" custLinFactNeighborY="-8922"/>
      <dgm:spPr/>
      <dgm:t>
        <a:bodyPr/>
        <a:lstStyle/>
        <a:p>
          <a:endParaRPr lang="uk-UA"/>
        </a:p>
      </dgm:t>
    </dgm:pt>
    <dgm:pt modelId="{DDCB0006-524C-4F25-94E9-2F3CED5BEEC6}" type="pres">
      <dgm:prSet presAssocID="{923699BA-3A57-45AE-94A8-FF0177F073A3}" presName="Name9" presStyleLbl="parChTrans1D2" presStyleIdx="0" presStyleCnt="7"/>
      <dgm:spPr/>
      <dgm:t>
        <a:bodyPr/>
        <a:lstStyle/>
        <a:p>
          <a:endParaRPr lang="uk-UA"/>
        </a:p>
      </dgm:t>
    </dgm:pt>
    <dgm:pt modelId="{125EA11E-F767-4654-A18D-E93C4B05DFC2}" type="pres">
      <dgm:prSet presAssocID="{923699BA-3A57-45AE-94A8-FF0177F073A3}" presName="connTx" presStyleLbl="parChTrans1D2" presStyleIdx="0" presStyleCnt="7"/>
      <dgm:spPr/>
      <dgm:t>
        <a:bodyPr/>
        <a:lstStyle/>
        <a:p>
          <a:endParaRPr lang="uk-UA"/>
        </a:p>
      </dgm:t>
    </dgm:pt>
    <dgm:pt modelId="{07988DDF-AB43-421C-B6FC-8A01B0748637}" type="pres">
      <dgm:prSet presAssocID="{FB53CF99-CB7A-475E-94CC-92A7ECCCEDF3}" presName="node" presStyleLbl="node1" presStyleIdx="0" presStyleCnt="7" custScaleX="168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1BD0A-7569-42B6-8C01-89811145565B}" type="pres">
      <dgm:prSet presAssocID="{91D28E8A-7EA9-4E42-8A0F-921892A50AD4}" presName="Name9" presStyleLbl="parChTrans1D2" presStyleIdx="1" presStyleCnt="7"/>
      <dgm:spPr/>
      <dgm:t>
        <a:bodyPr/>
        <a:lstStyle/>
        <a:p>
          <a:endParaRPr lang="uk-UA"/>
        </a:p>
      </dgm:t>
    </dgm:pt>
    <dgm:pt modelId="{B2FFA1F0-ACD2-45BF-989D-1777853A87C9}" type="pres">
      <dgm:prSet presAssocID="{91D28E8A-7EA9-4E42-8A0F-921892A50AD4}" presName="connTx" presStyleLbl="parChTrans1D2" presStyleIdx="1" presStyleCnt="7"/>
      <dgm:spPr/>
      <dgm:t>
        <a:bodyPr/>
        <a:lstStyle/>
        <a:p>
          <a:endParaRPr lang="uk-UA"/>
        </a:p>
      </dgm:t>
    </dgm:pt>
    <dgm:pt modelId="{3FF3FF74-F9D4-4208-9E81-689A71E2432E}" type="pres">
      <dgm:prSet presAssocID="{5B835CBA-3188-4F62-96B7-1475BACAA853}" presName="node" presStyleLbl="node1" presStyleIdx="1" presStyleCnt="7" custScaleX="158750" custRadScaleRad="99020" custRadScaleInc="14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F22E6-C001-44F8-87EE-AC9B9D467C09}" type="pres">
      <dgm:prSet presAssocID="{3AA35566-624E-4B92-880A-5F3ECF3D8ACF}" presName="Name9" presStyleLbl="parChTrans1D2" presStyleIdx="2" presStyleCnt="7"/>
      <dgm:spPr/>
      <dgm:t>
        <a:bodyPr/>
        <a:lstStyle/>
        <a:p>
          <a:endParaRPr lang="uk-UA"/>
        </a:p>
      </dgm:t>
    </dgm:pt>
    <dgm:pt modelId="{2F836BE8-01B8-4CBE-BA82-6DA94C41E3B0}" type="pres">
      <dgm:prSet presAssocID="{3AA35566-624E-4B92-880A-5F3ECF3D8ACF}" presName="connTx" presStyleLbl="parChTrans1D2" presStyleIdx="2" presStyleCnt="7"/>
      <dgm:spPr/>
      <dgm:t>
        <a:bodyPr/>
        <a:lstStyle/>
        <a:p>
          <a:endParaRPr lang="uk-UA"/>
        </a:p>
      </dgm:t>
    </dgm:pt>
    <dgm:pt modelId="{90951094-83F7-4866-8B33-00CD942C2D82}" type="pres">
      <dgm:prSet presAssocID="{B5927054-0E80-4457-9907-095ED80463DB}" presName="node" presStyleLbl="node1" presStyleIdx="2" presStyleCnt="7" custScaleX="172720" custRadScaleRad="109809" custRadScaleInc="-19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9965C-8E98-4FBF-B4B4-3AE438269C98}" type="pres">
      <dgm:prSet presAssocID="{C5562935-A018-4B83-838E-8F4821CEC348}" presName="Name9" presStyleLbl="parChTrans1D2" presStyleIdx="3" presStyleCnt="7"/>
      <dgm:spPr/>
      <dgm:t>
        <a:bodyPr/>
        <a:lstStyle/>
        <a:p>
          <a:endParaRPr lang="uk-UA"/>
        </a:p>
      </dgm:t>
    </dgm:pt>
    <dgm:pt modelId="{0D60C465-B462-486F-B0E5-D9243A7011C8}" type="pres">
      <dgm:prSet presAssocID="{C5562935-A018-4B83-838E-8F4821CEC348}" presName="connTx" presStyleLbl="parChTrans1D2" presStyleIdx="3" presStyleCnt="7"/>
      <dgm:spPr/>
      <dgm:t>
        <a:bodyPr/>
        <a:lstStyle/>
        <a:p>
          <a:endParaRPr lang="uk-UA"/>
        </a:p>
      </dgm:t>
    </dgm:pt>
    <dgm:pt modelId="{C31D4E75-316D-41BC-840A-847F8F81B7C7}" type="pres">
      <dgm:prSet presAssocID="{7164D2FD-43FB-4A81-B782-9EB426BA9CDE}" presName="node" presStyleLbl="node1" presStyleIdx="3" presStyleCnt="7" custScaleX="186113" custRadScaleRad="83114" custRadScaleInc="-30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C9A98-5BA9-4725-B99C-BE26099C3EA6}" type="pres">
      <dgm:prSet presAssocID="{4F4E4DB4-6BCC-4A52-B7AD-9573204585AA}" presName="Name9" presStyleLbl="parChTrans1D2" presStyleIdx="4" presStyleCnt="7"/>
      <dgm:spPr/>
      <dgm:t>
        <a:bodyPr/>
        <a:lstStyle/>
        <a:p>
          <a:endParaRPr lang="uk-UA"/>
        </a:p>
      </dgm:t>
    </dgm:pt>
    <dgm:pt modelId="{F25B4183-45A8-49F7-A380-DEE75BA0AE6B}" type="pres">
      <dgm:prSet presAssocID="{4F4E4DB4-6BCC-4A52-B7AD-9573204585AA}" presName="connTx" presStyleLbl="parChTrans1D2" presStyleIdx="4" presStyleCnt="7"/>
      <dgm:spPr/>
      <dgm:t>
        <a:bodyPr/>
        <a:lstStyle/>
        <a:p>
          <a:endParaRPr lang="uk-UA"/>
        </a:p>
      </dgm:t>
    </dgm:pt>
    <dgm:pt modelId="{981EB807-D5F3-4351-956E-8B142A0192B7}" type="pres">
      <dgm:prSet presAssocID="{B34804BC-01BE-49BF-B632-28D7BE12060A}" presName="node" presStyleLbl="node1" presStyleIdx="4" presStyleCnt="7" custScaleX="175730" custRadScaleRad="98819" custRadScaleInc="97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59AF5-4961-40A7-B695-CC3E575E6D29}" type="pres">
      <dgm:prSet presAssocID="{78F95369-77CF-433A-9A03-753F7B5D201F}" presName="Name9" presStyleLbl="parChTrans1D2" presStyleIdx="5" presStyleCnt="7"/>
      <dgm:spPr/>
      <dgm:t>
        <a:bodyPr/>
        <a:lstStyle/>
        <a:p>
          <a:endParaRPr lang="uk-UA"/>
        </a:p>
      </dgm:t>
    </dgm:pt>
    <dgm:pt modelId="{6426A3B5-E591-4A91-BB3D-6E684732A56B}" type="pres">
      <dgm:prSet presAssocID="{78F95369-77CF-433A-9A03-753F7B5D201F}" presName="connTx" presStyleLbl="parChTrans1D2" presStyleIdx="5" presStyleCnt="7"/>
      <dgm:spPr/>
      <dgm:t>
        <a:bodyPr/>
        <a:lstStyle/>
        <a:p>
          <a:endParaRPr lang="uk-UA"/>
        </a:p>
      </dgm:t>
    </dgm:pt>
    <dgm:pt modelId="{6B7A7F32-7639-41D1-917B-6D913761FDCD}" type="pres">
      <dgm:prSet presAssocID="{44585C4A-7A64-4B69-884F-4A8AD231F5CD}" presName="node" presStyleLbl="node1" presStyleIdx="5" presStyleCnt="7" custScaleX="156399" custRadScaleRad="110317" custRadScaleInc="54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0EF31-2678-42B9-9307-E843EFEF5F42}" type="pres">
      <dgm:prSet presAssocID="{6E2FC65B-1944-46F2-931A-973AEC9D59B6}" presName="Name9" presStyleLbl="parChTrans1D2" presStyleIdx="6" presStyleCnt="7"/>
      <dgm:spPr/>
      <dgm:t>
        <a:bodyPr/>
        <a:lstStyle/>
        <a:p>
          <a:endParaRPr lang="uk-UA"/>
        </a:p>
      </dgm:t>
    </dgm:pt>
    <dgm:pt modelId="{1C697D05-D8D8-4025-A031-646A563F3104}" type="pres">
      <dgm:prSet presAssocID="{6E2FC65B-1944-46F2-931A-973AEC9D59B6}" presName="connTx" presStyleLbl="parChTrans1D2" presStyleIdx="6" presStyleCnt="7"/>
      <dgm:spPr/>
      <dgm:t>
        <a:bodyPr/>
        <a:lstStyle/>
        <a:p>
          <a:endParaRPr lang="uk-UA"/>
        </a:p>
      </dgm:t>
    </dgm:pt>
    <dgm:pt modelId="{AC711CD0-A482-4EB7-9353-684459CB956F}" type="pres">
      <dgm:prSet presAssocID="{33A0ADD2-E2C0-4926-9B72-89E8909A1961}" presName="node" presStyleLbl="node1" presStyleIdx="6" presStyleCnt="7" custScaleX="150589" custRadScaleRad="118387" custRadScaleInc="-8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7B61DC-575C-4D0E-BA29-AA0E403EE2BB}" type="presOf" srcId="{B03BBCE3-DDA6-413D-ABCA-3023AB12AF07}" destId="{BF77DA12-AB1D-4EB2-A7F4-1A58DF18D830}" srcOrd="0" destOrd="0" presId="urn:microsoft.com/office/officeart/2005/8/layout/radial1"/>
    <dgm:cxn modelId="{7C5282FC-B3C4-43E0-972E-FE068B762500}" type="presOf" srcId="{1C76F23C-C6D8-45A6-A63D-7774D4663634}" destId="{DA8E01E0-BEEC-46B1-B8CB-DD848E920FB8}" srcOrd="0" destOrd="0" presId="urn:microsoft.com/office/officeart/2005/8/layout/radial1"/>
    <dgm:cxn modelId="{D37A2B22-8170-4437-A554-5AF4D1D44610}" type="presOf" srcId="{33A0ADD2-E2C0-4926-9B72-89E8909A1961}" destId="{AC711CD0-A482-4EB7-9353-684459CB956F}" srcOrd="0" destOrd="0" presId="urn:microsoft.com/office/officeart/2005/8/layout/radial1"/>
    <dgm:cxn modelId="{2B7F9827-B9C4-4C92-8208-44D89EA033E2}" type="presOf" srcId="{78F95369-77CF-433A-9A03-753F7B5D201F}" destId="{8ED59AF5-4961-40A7-B695-CC3E575E6D29}" srcOrd="0" destOrd="0" presId="urn:microsoft.com/office/officeart/2005/8/layout/radial1"/>
    <dgm:cxn modelId="{0E0468B3-73BC-4B2C-8FC7-C9D231384423}" type="presOf" srcId="{B34804BC-01BE-49BF-B632-28D7BE12060A}" destId="{981EB807-D5F3-4351-956E-8B142A0192B7}" srcOrd="0" destOrd="0" presId="urn:microsoft.com/office/officeart/2005/8/layout/radial1"/>
    <dgm:cxn modelId="{44279914-1536-4B64-9746-9F463A1218FA}" srcId="{B03BBCE3-DDA6-413D-ABCA-3023AB12AF07}" destId="{B34804BC-01BE-49BF-B632-28D7BE12060A}" srcOrd="4" destOrd="0" parTransId="{4F4E4DB4-6BCC-4A52-B7AD-9573204585AA}" sibTransId="{F239EB35-E170-48E3-AC4A-5FC4A7741A04}"/>
    <dgm:cxn modelId="{C902780D-576C-45F2-A89B-5CF097A638E9}" type="presOf" srcId="{4F4E4DB4-6BCC-4A52-B7AD-9573204585AA}" destId="{333C9A98-5BA9-4725-B99C-BE26099C3EA6}" srcOrd="0" destOrd="0" presId="urn:microsoft.com/office/officeart/2005/8/layout/radial1"/>
    <dgm:cxn modelId="{3D399608-8E66-452A-98D5-08A5C9A401C9}" type="presOf" srcId="{7164D2FD-43FB-4A81-B782-9EB426BA9CDE}" destId="{C31D4E75-316D-41BC-840A-847F8F81B7C7}" srcOrd="0" destOrd="0" presId="urn:microsoft.com/office/officeart/2005/8/layout/radial1"/>
    <dgm:cxn modelId="{AA09D58D-505E-4C33-AE25-04F986E3ED2D}" type="presOf" srcId="{78F95369-77CF-433A-9A03-753F7B5D201F}" destId="{6426A3B5-E591-4A91-BB3D-6E684732A56B}" srcOrd="1" destOrd="0" presId="urn:microsoft.com/office/officeart/2005/8/layout/radial1"/>
    <dgm:cxn modelId="{617878E7-2C4B-458B-972D-09E07B1040D6}" type="presOf" srcId="{4F4E4DB4-6BCC-4A52-B7AD-9573204585AA}" destId="{F25B4183-45A8-49F7-A380-DEE75BA0AE6B}" srcOrd="1" destOrd="0" presId="urn:microsoft.com/office/officeart/2005/8/layout/radial1"/>
    <dgm:cxn modelId="{28912591-F2A0-4BDC-97F8-B040DFD1DED7}" type="presOf" srcId="{C5562935-A018-4B83-838E-8F4821CEC348}" destId="{6C49965C-8E98-4FBF-B4B4-3AE438269C98}" srcOrd="0" destOrd="0" presId="urn:microsoft.com/office/officeart/2005/8/layout/radial1"/>
    <dgm:cxn modelId="{70C58731-B126-4449-8098-715B24EDD096}" srcId="{1C76F23C-C6D8-45A6-A63D-7774D4663634}" destId="{B03BBCE3-DDA6-413D-ABCA-3023AB12AF07}" srcOrd="0" destOrd="0" parTransId="{207ADA3D-0783-4D31-A67B-38ED586649B9}" sibTransId="{90917F70-12C3-4B4E-A5B9-EEC8EE1D6DDF}"/>
    <dgm:cxn modelId="{6E7EA2D5-CA7D-46DB-9A15-8E7734435B67}" type="presOf" srcId="{3AA35566-624E-4B92-880A-5F3ECF3D8ACF}" destId="{ACAF22E6-C001-44F8-87EE-AC9B9D467C09}" srcOrd="0" destOrd="0" presId="urn:microsoft.com/office/officeart/2005/8/layout/radial1"/>
    <dgm:cxn modelId="{079BE20C-C2C5-46A4-9BB7-53F9CEFB5167}" type="presOf" srcId="{923699BA-3A57-45AE-94A8-FF0177F073A3}" destId="{125EA11E-F767-4654-A18D-E93C4B05DFC2}" srcOrd="1" destOrd="0" presId="urn:microsoft.com/office/officeart/2005/8/layout/radial1"/>
    <dgm:cxn modelId="{DA98C908-D4AD-4FBD-BAAB-0B80FE3661B5}" type="presOf" srcId="{923699BA-3A57-45AE-94A8-FF0177F073A3}" destId="{DDCB0006-524C-4F25-94E9-2F3CED5BEEC6}" srcOrd="0" destOrd="0" presId="urn:microsoft.com/office/officeart/2005/8/layout/radial1"/>
    <dgm:cxn modelId="{DD369870-73AB-4F73-91F2-51214DF22456}" type="presOf" srcId="{44585C4A-7A64-4B69-884F-4A8AD231F5CD}" destId="{6B7A7F32-7639-41D1-917B-6D913761FDCD}" srcOrd="0" destOrd="0" presId="urn:microsoft.com/office/officeart/2005/8/layout/radial1"/>
    <dgm:cxn modelId="{9BF54460-0B32-4464-BF02-44A63F459F7F}" type="presOf" srcId="{91D28E8A-7EA9-4E42-8A0F-921892A50AD4}" destId="{B2FFA1F0-ACD2-45BF-989D-1777853A87C9}" srcOrd="1" destOrd="0" presId="urn:microsoft.com/office/officeart/2005/8/layout/radial1"/>
    <dgm:cxn modelId="{D6583B13-EDB4-4D20-8B05-4D88F6370C35}" type="presOf" srcId="{6E2FC65B-1944-46F2-931A-973AEC9D59B6}" destId="{0EC0EF31-2678-42B9-9307-E843EFEF5F42}" srcOrd="0" destOrd="0" presId="urn:microsoft.com/office/officeart/2005/8/layout/radial1"/>
    <dgm:cxn modelId="{DB5CFE46-9320-49F1-9E4A-8E81ACC0D961}" type="presOf" srcId="{5B835CBA-3188-4F62-96B7-1475BACAA853}" destId="{3FF3FF74-F9D4-4208-9E81-689A71E2432E}" srcOrd="0" destOrd="0" presId="urn:microsoft.com/office/officeart/2005/8/layout/radial1"/>
    <dgm:cxn modelId="{5D1394E5-2D39-48C6-8190-E10626F454B1}" srcId="{B03BBCE3-DDA6-413D-ABCA-3023AB12AF07}" destId="{7164D2FD-43FB-4A81-B782-9EB426BA9CDE}" srcOrd="3" destOrd="0" parTransId="{C5562935-A018-4B83-838E-8F4821CEC348}" sibTransId="{C67E832D-F0E4-499F-BC8D-56062FAA20C9}"/>
    <dgm:cxn modelId="{F5E1C76A-FAF1-4D40-ADE9-D228DAF92CA7}" type="presOf" srcId="{3AA35566-624E-4B92-880A-5F3ECF3D8ACF}" destId="{2F836BE8-01B8-4CBE-BA82-6DA94C41E3B0}" srcOrd="1" destOrd="0" presId="urn:microsoft.com/office/officeart/2005/8/layout/radial1"/>
    <dgm:cxn modelId="{39370CB3-D2BB-46D9-A3F3-32CBA8E5A3ED}" srcId="{1C76F23C-C6D8-45A6-A63D-7774D4663634}" destId="{0E205B4A-6CA1-4B9A-BA0C-93230976D827}" srcOrd="1" destOrd="0" parTransId="{849DE591-7564-4DEE-91D5-48E9C350FF65}" sibTransId="{E261991F-9416-436C-81D2-97B73E715602}"/>
    <dgm:cxn modelId="{2E2F1256-56A0-4CA8-84A7-703DCA66D156}" srcId="{B03BBCE3-DDA6-413D-ABCA-3023AB12AF07}" destId="{FB53CF99-CB7A-475E-94CC-92A7ECCCEDF3}" srcOrd="0" destOrd="0" parTransId="{923699BA-3A57-45AE-94A8-FF0177F073A3}" sibTransId="{1BC91045-FF84-4FDB-96FD-9FD3623F3850}"/>
    <dgm:cxn modelId="{B14FB671-E347-4C75-8040-432EF68E95A8}" srcId="{B03BBCE3-DDA6-413D-ABCA-3023AB12AF07}" destId="{33A0ADD2-E2C0-4926-9B72-89E8909A1961}" srcOrd="6" destOrd="0" parTransId="{6E2FC65B-1944-46F2-931A-973AEC9D59B6}" sibTransId="{015BFC3F-4F31-4B10-8E90-E8C18F56B8D1}"/>
    <dgm:cxn modelId="{FDB52EB6-FF41-4331-A23F-832F48559DCA}" type="presOf" srcId="{B5927054-0E80-4457-9907-095ED80463DB}" destId="{90951094-83F7-4866-8B33-00CD942C2D82}" srcOrd="0" destOrd="0" presId="urn:microsoft.com/office/officeart/2005/8/layout/radial1"/>
    <dgm:cxn modelId="{D2A3596A-7B25-4657-8254-23C78F6C2D2C}" srcId="{B03BBCE3-DDA6-413D-ABCA-3023AB12AF07}" destId="{44585C4A-7A64-4B69-884F-4A8AD231F5CD}" srcOrd="5" destOrd="0" parTransId="{78F95369-77CF-433A-9A03-753F7B5D201F}" sibTransId="{524D01BE-1D24-4B57-86F9-A4C5867C727E}"/>
    <dgm:cxn modelId="{1AA2FB7D-565B-420C-B9E3-2AAA3A48F4AE}" type="presOf" srcId="{FB53CF99-CB7A-475E-94CC-92A7ECCCEDF3}" destId="{07988DDF-AB43-421C-B6FC-8A01B0748637}" srcOrd="0" destOrd="0" presId="urn:microsoft.com/office/officeart/2005/8/layout/radial1"/>
    <dgm:cxn modelId="{6D263E30-8D07-478F-8C92-FC3B0F980D10}" type="presOf" srcId="{6E2FC65B-1944-46F2-931A-973AEC9D59B6}" destId="{1C697D05-D8D8-4025-A031-646A563F3104}" srcOrd="1" destOrd="0" presId="urn:microsoft.com/office/officeart/2005/8/layout/radial1"/>
    <dgm:cxn modelId="{38388AE2-56E9-4BFA-8AF5-F16E7368B159}" type="presOf" srcId="{C5562935-A018-4B83-838E-8F4821CEC348}" destId="{0D60C465-B462-486F-B0E5-D9243A7011C8}" srcOrd="1" destOrd="0" presId="urn:microsoft.com/office/officeart/2005/8/layout/radial1"/>
    <dgm:cxn modelId="{F4D1BD13-88DE-4505-B1BA-2B03E0738174}" srcId="{B03BBCE3-DDA6-413D-ABCA-3023AB12AF07}" destId="{B5927054-0E80-4457-9907-095ED80463DB}" srcOrd="2" destOrd="0" parTransId="{3AA35566-624E-4B92-880A-5F3ECF3D8ACF}" sibTransId="{6943D3D9-527F-4088-9233-4BC9099BE650}"/>
    <dgm:cxn modelId="{113DDED7-5EF1-4101-B882-639C37927700}" srcId="{B03BBCE3-DDA6-413D-ABCA-3023AB12AF07}" destId="{5B835CBA-3188-4F62-96B7-1475BACAA853}" srcOrd="1" destOrd="0" parTransId="{91D28E8A-7EA9-4E42-8A0F-921892A50AD4}" sibTransId="{C04CFFCA-1FC7-4D7B-8DFE-E95D3EB76915}"/>
    <dgm:cxn modelId="{B93FDB6E-823A-4780-8A77-7FD86395F31F}" type="presOf" srcId="{91D28E8A-7EA9-4E42-8A0F-921892A50AD4}" destId="{5A11BD0A-7569-42B6-8C01-89811145565B}" srcOrd="0" destOrd="0" presId="urn:microsoft.com/office/officeart/2005/8/layout/radial1"/>
    <dgm:cxn modelId="{3933F75C-F908-4589-A7E1-9E41CE1ABC14}" type="presParOf" srcId="{DA8E01E0-BEEC-46B1-B8CB-DD848E920FB8}" destId="{BF77DA12-AB1D-4EB2-A7F4-1A58DF18D830}" srcOrd="0" destOrd="0" presId="urn:microsoft.com/office/officeart/2005/8/layout/radial1"/>
    <dgm:cxn modelId="{FCCB8510-5A56-44FE-8B93-F3046515337E}" type="presParOf" srcId="{DA8E01E0-BEEC-46B1-B8CB-DD848E920FB8}" destId="{DDCB0006-524C-4F25-94E9-2F3CED5BEEC6}" srcOrd="1" destOrd="0" presId="urn:microsoft.com/office/officeart/2005/8/layout/radial1"/>
    <dgm:cxn modelId="{EAD46210-7D9C-4561-B25A-D25ECFD6DDE1}" type="presParOf" srcId="{DDCB0006-524C-4F25-94E9-2F3CED5BEEC6}" destId="{125EA11E-F767-4654-A18D-E93C4B05DFC2}" srcOrd="0" destOrd="0" presId="urn:microsoft.com/office/officeart/2005/8/layout/radial1"/>
    <dgm:cxn modelId="{2B7A6815-E7E2-43C1-8F81-F749D7B87BB0}" type="presParOf" srcId="{DA8E01E0-BEEC-46B1-B8CB-DD848E920FB8}" destId="{07988DDF-AB43-421C-B6FC-8A01B0748637}" srcOrd="2" destOrd="0" presId="urn:microsoft.com/office/officeart/2005/8/layout/radial1"/>
    <dgm:cxn modelId="{8786B147-2241-46F2-82B3-FBF1F5C89F59}" type="presParOf" srcId="{DA8E01E0-BEEC-46B1-B8CB-DD848E920FB8}" destId="{5A11BD0A-7569-42B6-8C01-89811145565B}" srcOrd="3" destOrd="0" presId="urn:microsoft.com/office/officeart/2005/8/layout/radial1"/>
    <dgm:cxn modelId="{6E799CAD-4269-41B0-B01B-C4E8F5120F19}" type="presParOf" srcId="{5A11BD0A-7569-42B6-8C01-89811145565B}" destId="{B2FFA1F0-ACD2-45BF-989D-1777853A87C9}" srcOrd="0" destOrd="0" presId="urn:microsoft.com/office/officeart/2005/8/layout/radial1"/>
    <dgm:cxn modelId="{DDCEAFDD-88F4-4E5E-9C3A-928348814749}" type="presParOf" srcId="{DA8E01E0-BEEC-46B1-B8CB-DD848E920FB8}" destId="{3FF3FF74-F9D4-4208-9E81-689A71E2432E}" srcOrd="4" destOrd="0" presId="urn:microsoft.com/office/officeart/2005/8/layout/radial1"/>
    <dgm:cxn modelId="{5CD0502C-C204-4EDD-9415-1BEB23E412F9}" type="presParOf" srcId="{DA8E01E0-BEEC-46B1-B8CB-DD848E920FB8}" destId="{ACAF22E6-C001-44F8-87EE-AC9B9D467C09}" srcOrd="5" destOrd="0" presId="urn:microsoft.com/office/officeart/2005/8/layout/radial1"/>
    <dgm:cxn modelId="{CC0069E6-E873-43B7-9822-EFB51082B385}" type="presParOf" srcId="{ACAF22E6-C001-44F8-87EE-AC9B9D467C09}" destId="{2F836BE8-01B8-4CBE-BA82-6DA94C41E3B0}" srcOrd="0" destOrd="0" presId="urn:microsoft.com/office/officeart/2005/8/layout/radial1"/>
    <dgm:cxn modelId="{4E97D04F-DEA5-4F8A-BAC7-5A88EB01F11C}" type="presParOf" srcId="{DA8E01E0-BEEC-46B1-B8CB-DD848E920FB8}" destId="{90951094-83F7-4866-8B33-00CD942C2D82}" srcOrd="6" destOrd="0" presId="urn:microsoft.com/office/officeart/2005/8/layout/radial1"/>
    <dgm:cxn modelId="{B74E2931-C98A-4D07-9958-10963A740BCF}" type="presParOf" srcId="{DA8E01E0-BEEC-46B1-B8CB-DD848E920FB8}" destId="{6C49965C-8E98-4FBF-B4B4-3AE438269C98}" srcOrd="7" destOrd="0" presId="urn:microsoft.com/office/officeart/2005/8/layout/radial1"/>
    <dgm:cxn modelId="{1F4F323A-9DD9-4A12-A1BD-E7CA20D3298C}" type="presParOf" srcId="{6C49965C-8E98-4FBF-B4B4-3AE438269C98}" destId="{0D60C465-B462-486F-B0E5-D9243A7011C8}" srcOrd="0" destOrd="0" presId="urn:microsoft.com/office/officeart/2005/8/layout/radial1"/>
    <dgm:cxn modelId="{F4515E9E-8DC7-4E4B-BCA9-EF6739E8FBE4}" type="presParOf" srcId="{DA8E01E0-BEEC-46B1-B8CB-DD848E920FB8}" destId="{C31D4E75-316D-41BC-840A-847F8F81B7C7}" srcOrd="8" destOrd="0" presId="urn:microsoft.com/office/officeart/2005/8/layout/radial1"/>
    <dgm:cxn modelId="{A6FF9111-B01B-4144-B6B4-F452CC2C8050}" type="presParOf" srcId="{DA8E01E0-BEEC-46B1-B8CB-DD848E920FB8}" destId="{333C9A98-5BA9-4725-B99C-BE26099C3EA6}" srcOrd="9" destOrd="0" presId="urn:microsoft.com/office/officeart/2005/8/layout/radial1"/>
    <dgm:cxn modelId="{5D77CFBD-7600-484B-B08A-EEDA47AFE280}" type="presParOf" srcId="{333C9A98-5BA9-4725-B99C-BE26099C3EA6}" destId="{F25B4183-45A8-49F7-A380-DEE75BA0AE6B}" srcOrd="0" destOrd="0" presId="urn:microsoft.com/office/officeart/2005/8/layout/radial1"/>
    <dgm:cxn modelId="{92527F44-9B7E-4A67-B325-47A62599DEA9}" type="presParOf" srcId="{DA8E01E0-BEEC-46B1-B8CB-DD848E920FB8}" destId="{981EB807-D5F3-4351-956E-8B142A0192B7}" srcOrd="10" destOrd="0" presId="urn:microsoft.com/office/officeart/2005/8/layout/radial1"/>
    <dgm:cxn modelId="{91373FF0-379D-4A31-B534-745C47F32C6E}" type="presParOf" srcId="{DA8E01E0-BEEC-46B1-B8CB-DD848E920FB8}" destId="{8ED59AF5-4961-40A7-B695-CC3E575E6D29}" srcOrd="11" destOrd="0" presId="urn:microsoft.com/office/officeart/2005/8/layout/radial1"/>
    <dgm:cxn modelId="{F96DE651-B6D8-4EC7-898E-BC4CBF60568B}" type="presParOf" srcId="{8ED59AF5-4961-40A7-B695-CC3E575E6D29}" destId="{6426A3B5-E591-4A91-BB3D-6E684732A56B}" srcOrd="0" destOrd="0" presId="urn:microsoft.com/office/officeart/2005/8/layout/radial1"/>
    <dgm:cxn modelId="{FDB00F3B-0D38-4529-AE9B-14395DEE672A}" type="presParOf" srcId="{DA8E01E0-BEEC-46B1-B8CB-DD848E920FB8}" destId="{6B7A7F32-7639-41D1-917B-6D913761FDCD}" srcOrd="12" destOrd="0" presId="urn:microsoft.com/office/officeart/2005/8/layout/radial1"/>
    <dgm:cxn modelId="{B4A817AF-8DF6-40B7-BDC9-3C620A2D3730}" type="presParOf" srcId="{DA8E01E0-BEEC-46B1-B8CB-DD848E920FB8}" destId="{0EC0EF31-2678-42B9-9307-E843EFEF5F42}" srcOrd="13" destOrd="0" presId="urn:microsoft.com/office/officeart/2005/8/layout/radial1"/>
    <dgm:cxn modelId="{504771D4-749F-462F-B6E1-04C31899779B}" type="presParOf" srcId="{0EC0EF31-2678-42B9-9307-E843EFEF5F42}" destId="{1C697D05-D8D8-4025-A031-646A563F3104}" srcOrd="0" destOrd="0" presId="urn:microsoft.com/office/officeart/2005/8/layout/radial1"/>
    <dgm:cxn modelId="{E51B80C4-FAF7-4300-A49C-F3EC26273D2A}" type="presParOf" srcId="{DA8E01E0-BEEC-46B1-B8CB-DD848E920FB8}" destId="{AC711CD0-A482-4EB7-9353-684459CB956F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7E45D-1613-41B1-B220-B0D70E23A7B8}">
      <dsp:nvSpPr>
        <dsp:cNvPr id="0" name=""/>
        <dsp:cNvSpPr/>
      </dsp:nvSpPr>
      <dsp:spPr>
        <a:xfrm rot="5400000">
          <a:off x="4832965" y="-1749389"/>
          <a:ext cx="1976462" cy="54787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01.01.2017 до 15.01.2017 – обладнання тимчасової каплиці для відправлення богослужінь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15.01.2017 і до теперішнього часу – відправлення недільних та святкових богослужінь у тимчасовій каплиці</a:t>
          </a:r>
          <a:endParaRPr lang="ru-RU" sz="1500" b="1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05.01.2017 – розробка проекту та його затвердження</a:t>
          </a:r>
          <a:endParaRPr lang="ru-RU" sz="1500" b="1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01.03.2017 – 01.05.2017 – отримання дозволів на початок будівництва, на користування земельною ділянкою</a:t>
          </a:r>
          <a:endParaRPr lang="ru-RU" sz="1500" b="1" kern="1200" dirty="0" smtClean="0">
            <a:solidFill>
              <a:schemeClr val="tx1"/>
            </a:solidFill>
          </a:endParaRPr>
        </a:p>
      </dsp:txBody>
      <dsp:txXfrm rot="-5400000">
        <a:off x="3081810" y="98249"/>
        <a:ext cx="5382290" cy="1783496"/>
      </dsp:txXfrm>
    </dsp:sp>
    <dsp:sp modelId="{F59B7B0D-BCFA-4F22-BC6E-015EB9281BE0}">
      <dsp:nvSpPr>
        <dsp:cNvPr id="0" name=""/>
        <dsp:cNvSpPr/>
      </dsp:nvSpPr>
      <dsp:spPr>
        <a:xfrm>
          <a:off x="0" y="21264"/>
          <a:ext cx="3081810" cy="193746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94579" y="115843"/>
        <a:ext cx="2892652" cy="1748307"/>
      </dsp:txXfrm>
    </dsp:sp>
    <dsp:sp modelId="{223DAEBF-2B85-48F8-B8B4-8144BEAF9EA1}">
      <dsp:nvSpPr>
        <dsp:cNvPr id="0" name=""/>
        <dsp:cNvSpPr/>
      </dsp:nvSpPr>
      <dsp:spPr>
        <a:xfrm rot="5400000">
          <a:off x="4939086" y="301770"/>
          <a:ext cx="1775601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02.05.2017 – 31.08.2017 – будівництво фундаменту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01.09.2017 – 31.12.2017 – проектування електропостачання</a:t>
          </a:r>
          <a:endParaRPr lang="ru-RU" sz="1500" b="1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01.09.2017 і до теперішнього часу – діяльність Недільної школи для дорослих</a:t>
          </a:r>
          <a:endParaRPr lang="ru-RU" sz="1500" b="1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01.01.2018 – 28.04.2018 – проведення робіт електропостачання</a:t>
          </a:r>
          <a:endParaRPr lang="ru-RU" sz="1500" b="1" kern="1200" dirty="0" smtClean="0">
            <a:solidFill>
              <a:schemeClr val="tx1"/>
            </a:solidFill>
          </a:endParaRPr>
        </a:p>
      </dsp:txBody>
      <dsp:txXfrm rot="-5400000">
        <a:off x="3084822" y="2242712"/>
        <a:ext cx="5397451" cy="1602245"/>
      </dsp:txXfrm>
    </dsp:sp>
    <dsp:sp modelId="{E0459EC6-FA36-4540-99F3-FA5321A65BF6}">
      <dsp:nvSpPr>
        <dsp:cNvPr id="0" name=""/>
        <dsp:cNvSpPr/>
      </dsp:nvSpPr>
      <dsp:spPr>
        <a:xfrm>
          <a:off x="0" y="2075102"/>
          <a:ext cx="3084822" cy="193746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94579" y="2169681"/>
        <a:ext cx="2895664" cy="1748307"/>
      </dsp:txXfrm>
    </dsp:sp>
    <dsp:sp modelId="{3293B161-876B-44E7-9B48-FB9D9D690DD8}">
      <dsp:nvSpPr>
        <dsp:cNvPr id="0" name=""/>
        <dsp:cNvSpPr/>
      </dsp:nvSpPr>
      <dsp:spPr>
        <a:xfrm rot="5400000">
          <a:off x="5051901" y="2336108"/>
          <a:ext cx="1549972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01.05.2018 – 01.08.2018 – будівництво споруди (стіни, підлога)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01.05.2018 </a:t>
          </a:r>
          <a:r>
            <a:rPr lang="uk-UA" sz="1500" b="1" i="0" kern="1200" dirty="0" smtClean="0">
              <a:solidFill>
                <a:schemeClr val="tx1"/>
              </a:solidFill>
            </a:rPr>
            <a:t>– постійна реалізація реабілітаційних програм для воїнів АТО</a:t>
          </a:r>
          <a:endParaRPr lang="ru-RU" sz="1500" b="1" i="0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i="0" kern="1200" dirty="0" smtClean="0">
              <a:solidFill>
                <a:schemeClr val="tx1"/>
              </a:solidFill>
            </a:rPr>
            <a:t>02.08.2018 – 01.10.2018 – зведення </a:t>
          </a:r>
          <a:r>
            <a:rPr lang="uk-UA" sz="1500" b="1" kern="1200" dirty="0" smtClean="0">
              <a:solidFill>
                <a:schemeClr val="tx1"/>
              </a:solidFill>
            </a:rPr>
            <a:t>даху, куполів</a:t>
          </a:r>
          <a:endParaRPr lang="ru-RU" sz="1500" b="1" kern="1200" dirty="0" smtClean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1" kern="1200" dirty="0" smtClean="0">
              <a:solidFill>
                <a:schemeClr val="tx1"/>
              </a:solidFill>
            </a:rPr>
            <a:t>02.10.2018 – 31.12.2018 – проведення внутрішніх робіт</a:t>
          </a:r>
          <a:endParaRPr lang="ru-RU" sz="1500" b="1" kern="1200" dirty="0">
            <a:solidFill>
              <a:schemeClr val="tx1"/>
            </a:solidFill>
          </a:endParaRPr>
        </a:p>
      </dsp:txBody>
      <dsp:txXfrm rot="-5400000">
        <a:off x="3084823" y="4378850"/>
        <a:ext cx="5408466" cy="1398646"/>
      </dsp:txXfrm>
    </dsp:sp>
    <dsp:sp modelId="{241FB011-BEF0-4CF3-9A35-CD7495BCFDE6}">
      <dsp:nvSpPr>
        <dsp:cNvPr id="0" name=""/>
        <dsp:cNvSpPr/>
      </dsp:nvSpPr>
      <dsp:spPr>
        <a:xfrm>
          <a:off x="0" y="4109440"/>
          <a:ext cx="3084822" cy="193746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kern="1200" dirty="0" smtClean="0">
            <a:solidFill>
              <a:srgbClr val="FFCC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kern="1200" dirty="0" smtClean="0">
            <a:solidFill>
              <a:srgbClr val="FFCC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CC00"/>
              </a:solidFill>
            </a:rPr>
            <a:t>ТУТ БУДЕ ХРАМ!</a:t>
          </a:r>
          <a:endParaRPr lang="ru-RU" sz="2400" b="1" kern="1200" dirty="0">
            <a:solidFill>
              <a:srgbClr val="FFCC00"/>
            </a:solidFill>
          </a:endParaRPr>
        </a:p>
      </dsp:txBody>
      <dsp:txXfrm>
        <a:off x="94579" y="4204019"/>
        <a:ext cx="2895664" cy="1748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7DA12-AB1D-4EB2-A7F4-1A58DF18D830}">
      <dsp:nvSpPr>
        <dsp:cNvPr id="0" name=""/>
        <dsp:cNvSpPr/>
      </dsp:nvSpPr>
      <dsp:spPr>
        <a:xfrm>
          <a:off x="3240340" y="1584156"/>
          <a:ext cx="1758961" cy="1758933"/>
        </a:xfrm>
        <a:prstGeom prst="ellipse">
          <a:avLst/>
        </a:prstGeom>
        <a:blipFill rotWithShape="0">
          <a:blip xmlns:r="http://schemas.openxmlformats.org/officeDocument/2006/relationships" r:embed="rId1">
            <a:lum bright="20000" contrast="-3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3497934" y="1841746"/>
        <a:ext cx="1243773" cy="1243753"/>
      </dsp:txXfrm>
    </dsp:sp>
    <dsp:sp modelId="{DDCB0006-524C-4F25-94E9-2F3CED5BEEC6}">
      <dsp:nvSpPr>
        <dsp:cNvPr id="0" name=""/>
        <dsp:cNvSpPr/>
      </dsp:nvSpPr>
      <dsp:spPr>
        <a:xfrm rot="16411714">
          <a:off x="4100794" y="1493216"/>
          <a:ext cx="155905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155905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74849" y="1504121"/>
        <a:ext cx="7795" cy="7795"/>
      </dsp:txXfrm>
    </dsp:sp>
    <dsp:sp modelId="{07988DDF-AB43-421C-B6FC-8A01B0748637}">
      <dsp:nvSpPr>
        <dsp:cNvPr id="0" name=""/>
        <dsp:cNvSpPr/>
      </dsp:nvSpPr>
      <dsp:spPr>
        <a:xfrm>
          <a:off x="3038839" y="21294"/>
          <a:ext cx="2376260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latin typeface="Times New Roman" pitchFamily="18" charset="0"/>
              <a:cs typeface="Times New Roman" pitchFamily="18" charset="0"/>
            </a:rPr>
            <a:t>Храм Святого першомученика Стефана                с. Центральне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6834" y="227694"/>
        <a:ext cx="1680270" cy="996590"/>
      </dsp:txXfrm>
    </dsp:sp>
    <dsp:sp modelId="{5A11BD0A-7569-42B6-8C01-89811145565B}">
      <dsp:nvSpPr>
        <dsp:cNvPr id="0" name=""/>
        <dsp:cNvSpPr/>
      </dsp:nvSpPr>
      <dsp:spPr>
        <a:xfrm rot="20142756">
          <a:off x="4916005" y="2061729"/>
          <a:ext cx="123260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123260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74554" y="2073450"/>
        <a:ext cx="6163" cy="6163"/>
      </dsp:txXfrm>
    </dsp:sp>
    <dsp:sp modelId="{3FF3FF74-F9D4-4208-9E81-689A71E2432E}">
      <dsp:nvSpPr>
        <dsp:cNvPr id="0" name=""/>
        <dsp:cNvSpPr/>
      </dsp:nvSpPr>
      <dsp:spPr>
        <a:xfrm>
          <a:off x="4824539" y="936104"/>
          <a:ext cx="2237407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Храм Святої Покрови </a:t>
          </a: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с.Новокиївка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52200" y="1142504"/>
        <a:ext cx="1582085" cy="996590"/>
      </dsp:txXfrm>
    </dsp:sp>
    <dsp:sp modelId="{ACAF22E6-C001-44F8-87EE-AC9B9D467C09}">
      <dsp:nvSpPr>
        <dsp:cNvPr id="0" name=""/>
        <dsp:cNvSpPr/>
      </dsp:nvSpPr>
      <dsp:spPr>
        <a:xfrm rot="958263">
          <a:off x="4955879" y="2758348"/>
          <a:ext cx="490909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490909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89061" y="2760878"/>
        <a:ext cx="24545" cy="24545"/>
      </dsp:txXfrm>
    </dsp:sp>
    <dsp:sp modelId="{90951094-83F7-4866-8B33-00CD942C2D82}">
      <dsp:nvSpPr>
        <dsp:cNvPr id="0" name=""/>
        <dsp:cNvSpPr/>
      </dsp:nvSpPr>
      <dsp:spPr>
        <a:xfrm>
          <a:off x="5311283" y="2448269"/>
          <a:ext cx="2434298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Храм Святої </a:t>
          </a: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Троїці</a:t>
          </a: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с.Олександрівка</a:t>
          </a: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67778" y="2654669"/>
        <a:ext cx="1721308" cy="996590"/>
      </dsp:txXfrm>
    </dsp:sp>
    <dsp:sp modelId="{6C49965C-8E98-4FBF-B4B4-3AE438269C98}">
      <dsp:nvSpPr>
        <dsp:cNvPr id="0" name=""/>
        <dsp:cNvSpPr/>
      </dsp:nvSpPr>
      <dsp:spPr>
        <a:xfrm rot="3576343">
          <a:off x="4447149" y="3412804"/>
          <a:ext cx="476217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476217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73352" y="3415701"/>
        <a:ext cx="23810" cy="23810"/>
      </dsp:txXfrm>
    </dsp:sp>
    <dsp:sp modelId="{C31D4E75-316D-41BC-840A-847F8F81B7C7}">
      <dsp:nvSpPr>
        <dsp:cNvPr id="0" name=""/>
        <dsp:cNvSpPr/>
      </dsp:nvSpPr>
      <dsp:spPr>
        <a:xfrm>
          <a:off x="3888430" y="3600401"/>
          <a:ext cx="2623058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Храм Праведної Анни </a:t>
          </a: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с.Новотимофіївка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72568" y="3806801"/>
        <a:ext cx="1854782" cy="996590"/>
      </dsp:txXfrm>
    </dsp:sp>
    <dsp:sp modelId="{333C9A98-5BA9-4725-B99C-BE26099C3EA6}">
      <dsp:nvSpPr>
        <dsp:cNvPr id="0" name=""/>
        <dsp:cNvSpPr/>
      </dsp:nvSpPr>
      <dsp:spPr>
        <a:xfrm rot="7903051">
          <a:off x="3074344" y="3311555"/>
          <a:ext cx="552669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552669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36862" y="3312541"/>
        <a:ext cx="27633" cy="27633"/>
      </dsp:txXfrm>
    </dsp:sp>
    <dsp:sp modelId="{981EB807-D5F3-4351-956E-8B142A0192B7}">
      <dsp:nvSpPr>
        <dsp:cNvPr id="0" name=""/>
        <dsp:cNvSpPr/>
      </dsp:nvSpPr>
      <dsp:spPr>
        <a:xfrm>
          <a:off x="1368158" y="3456376"/>
          <a:ext cx="2476721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Храм Святого </a:t>
          </a:r>
          <a:r>
            <a:rPr lang="uk-UA" sz="1600" b="1" kern="1200" err="1" smtClean="0">
              <a:latin typeface="Times New Roman" pitchFamily="18" charset="0"/>
              <a:cs typeface="Times New Roman" pitchFamily="18" charset="0"/>
            </a:rPr>
            <a:t>Дмитрія</a:t>
          </a:r>
          <a:r>
            <a:rPr lang="uk-UA" sz="1600" b="1" kern="1200" smtClean="0">
              <a:latin typeface="Times New Roman" pitchFamily="18" charset="0"/>
              <a:cs typeface="Times New Roman" pitchFamily="18" charset="0"/>
            </a:rPr>
            <a:t> с.Знаменка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0865" y="3662776"/>
        <a:ext cx="1751307" cy="996590"/>
      </dsp:txXfrm>
    </dsp:sp>
    <dsp:sp modelId="{8ED59AF5-4961-40A7-B695-CC3E575E6D29}">
      <dsp:nvSpPr>
        <dsp:cNvPr id="0" name=""/>
        <dsp:cNvSpPr/>
      </dsp:nvSpPr>
      <dsp:spPr>
        <a:xfrm rot="10295009">
          <a:off x="2966441" y="2598399"/>
          <a:ext cx="284905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284905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01771" y="2606079"/>
        <a:ext cx="14245" cy="14245"/>
      </dsp:txXfrm>
    </dsp:sp>
    <dsp:sp modelId="{6B7A7F32-7639-41D1-917B-6D913761FDCD}">
      <dsp:nvSpPr>
        <dsp:cNvPr id="0" name=""/>
        <dsp:cNvSpPr/>
      </dsp:nvSpPr>
      <dsp:spPr>
        <a:xfrm>
          <a:off x="792078" y="2088233"/>
          <a:ext cx="2204272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с.Перемога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14886" y="2294633"/>
        <a:ext cx="1558656" cy="996590"/>
      </dsp:txXfrm>
    </dsp:sp>
    <dsp:sp modelId="{0EC0EF31-2678-42B9-9307-E843EFEF5F42}">
      <dsp:nvSpPr>
        <dsp:cNvPr id="0" name=""/>
        <dsp:cNvSpPr/>
      </dsp:nvSpPr>
      <dsp:spPr>
        <a:xfrm rot="12613682">
          <a:off x="2983536" y="1904397"/>
          <a:ext cx="403847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403847" y="148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75363" y="1909103"/>
        <a:ext cx="20192" cy="20192"/>
      </dsp:txXfrm>
    </dsp:sp>
    <dsp:sp modelId="{AC711CD0-A482-4EB7-9353-684459CB956F}">
      <dsp:nvSpPr>
        <dsp:cNvPr id="0" name=""/>
        <dsp:cNvSpPr/>
      </dsp:nvSpPr>
      <dsp:spPr>
        <a:xfrm>
          <a:off x="1152132" y="648072"/>
          <a:ext cx="2122386" cy="1409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err="1" smtClean="0">
              <a:latin typeface="Times New Roman" pitchFamily="18" charset="0"/>
              <a:cs typeface="Times New Roman" pitchFamily="18" charset="0"/>
            </a:rPr>
            <a:t>с.Черневе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62948" y="854472"/>
        <a:ext cx="1500754" cy="996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02F8C-4318-4ED8-B8DC-D55A651AD5CB}" type="datetimeFigureOut">
              <a:rPr lang="uk-UA" smtClean="0"/>
              <a:t>30.04.2018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80D64-F3DC-4AC8-BA0C-2401F7B1ED9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5032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0D64-F3DC-4AC8-BA0C-2401F7B1ED95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284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117" y="404664"/>
            <a:ext cx="9036496" cy="208823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0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ПРЕДСТАВЛЕННЯ ВЛАСНОГО ПРОЕКТУ ДЛЯ УЧАСТІ В НАЦІОНАЛЬНОМУ ТЕЛЕПРОЕКТІ «НОВІ ЛІДЕРИ»</a:t>
            </a:r>
            <a: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5868144" cy="1752600"/>
          </a:xfrm>
        </p:spPr>
        <p:txBody>
          <a:bodyPr>
            <a:normAutofit fontScale="92500"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4000" b="1" cap="all" dirty="0" smtClean="0">
                <a:ln/>
                <a:solidFill>
                  <a:srgbClr val="00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КУЗЬ </a:t>
            </a:r>
          </a:p>
          <a:p>
            <a:r>
              <a:rPr lang="uk-UA" sz="4000" b="1" cap="all" dirty="0" smtClean="0">
                <a:ln/>
                <a:solidFill>
                  <a:srgbClr val="0066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СТЕПАН ЄВСТАХОВИЧ</a:t>
            </a:r>
            <a:endParaRPr lang="ru-RU" sz="4000" b="1" cap="all" dirty="0" smtClean="0">
              <a:ln/>
              <a:solidFill>
                <a:srgbClr val="0066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  <a:p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9" name="Picture 5" descr="Ð¡Ð²ÑÑÐ»Ð¸Ð½Ð° Ð²ÑÐ´ Ð¡ÑÐµÐ¿Ð°Ð½Ð° ÐÑÐ·Ñ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276872"/>
            <a:ext cx="2880320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437112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ПОБУДОВА ХРАМУ </a:t>
            </a:r>
            <a:r>
              <a:rPr lang="uk-UA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РАМКАХ СТВОРЕННЯ Й РОЗБУДОВИ УПЦ КП, ЩО СПРИЯТИМЕ ЗБІЛЬШЕННЮ СОЦІАЛЬНО СВІДОМИХ, ДУХОВНО БАГАТИХ ОСОБИСТОСТЕЙ ЧЕРЕЗ СЛУЖІННЯ, ДІЯЛЬНІСТЬ НЕДІЛЬНОЇ ШКОЛИ, РЕАБІЛІТАЦІЮ ВОЇНІВ АТО, БЛАГОДІЙНИЦТВО ТА ВІДРОДЖЕННЯ КРАЩИХ ТРАДИЦІЙ УКРАЇНИ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pic>
        <p:nvPicPr>
          <p:cNvPr id="3074" name="Picture 2" descr="C:\Users\School 2\Desktop\НОВІ ЛІДЕРИ\капличк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5478" r="6022" b="7008"/>
          <a:stretch/>
        </p:blipFill>
        <p:spPr bwMode="auto">
          <a:xfrm>
            <a:off x="2273829" y="2176632"/>
            <a:ext cx="4625551" cy="30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952" y="332656"/>
            <a:ext cx="6764288" cy="1224136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0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МЕТА ПРОЕКТУ: </a:t>
            </a:r>
            <a: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596" y="1185245"/>
            <a:ext cx="7272808" cy="115212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ПОБУДОВА ХРАМУ </a:t>
            </a:r>
          </a:p>
          <a:p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</a:t>
            </a:r>
            <a:r>
              <a:rPr lang="uk-UA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ВЯТОГО МУЧЕНИКА </a:t>
            </a:r>
            <a:r>
              <a:rPr lang="uk-UA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ІОАНА</a:t>
            </a:r>
            <a:r>
              <a:rPr lang="uk-UA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uk-UA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ОЇНА </a:t>
            </a:r>
            <a:endParaRPr lang="ru-RU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526" y="2924944"/>
            <a:ext cx="2808312" cy="20882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Arial Black" pitchFamily="34" charset="0"/>
              </a:rPr>
              <a:t>СТВОРЕННЯ Й РОЗБУДОВА ПОМІСНОЇ</a:t>
            </a:r>
            <a:r>
              <a:rPr lang="ru-RU" b="1" dirty="0" smtClean="0">
                <a:latin typeface="Arial Black" pitchFamily="34" charset="0"/>
              </a:rPr>
              <a:t> </a:t>
            </a:r>
          </a:p>
          <a:p>
            <a:pPr algn="ctr"/>
            <a:r>
              <a:rPr lang="uk-UA" b="1" dirty="0" smtClean="0">
                <a:latin typeface="Arial Black" pitchFamily="34" charset="0"/>
              </a:rPr>
              <a:t>АВТОКЕФАЛЬНОЇ УКРАЇНСЬКОЇ</a:t>
            </a:r>
            <a:r>
              <a:rPr lang="ru-RU" b="1" dirty="0" smtClean="0">
                <a:latin typeface="Arial Black" pitchFamily="34" charset="0"/>
              </a:rPr>
              <a:t> </a:t>
            </a:r>
          </a:p>
          <a:p>
            <a:pPr algn="ctr"/>
            <a:r>
              <a:rPr lang="uk-UA" b="1" dirty="0" smtClean="0">
                <a:latin typeface="Arial Black" pitchFamily="34" charset="0"/>
              </a:rPr>
              <a:t>ПРАВОСЛАВНОЇ</a:t>
            </a:r>
            <a:r>
              <a:rPr lang="ru-RU" b="1" dirty="0" smtClean="0">
                <a:latin typeface="Arial Black" pitchFamily="34" charset="0"/>
              </a:rPr>
              <a:t> </a:t>
            </a:r>
          </a:p>
          <a:p>
            <a:pPr algn="ctr"/>
            <a:r>
              <a:rPr lang="uk-UA" b="1" dirty="0" smtClean="0">
                <a:latin typeface="Arial Black" pitchFamily="34" charset="0"/>
              </a:rPr>
              <a:t>ЦЕРКВИ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59832" y="5041961"/>
            <a:ext cx="3024336" cy="16561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 Black" pitchFamily="34" charset="0"/>
              </a:rPr>
              <a:t>ЗАДОВОЛЕННЯ ДУХОВНИХ ПОТРЕБ ТЕРИТОРІАЛЬНИХ ГРОМАД КОНОТОПА ТА РАЙОНУ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20918" y="2996952"/>
            <a:ext cx="2808312" cy="20162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 Black" pitchFamily="34" charset="0"/>
              </a:rPr>
              <a:t>СПРИЯННЯ ВИРІШЕННЮ ПИТАННЯ БЕЗПЕКИ В СУМСЬКІЙ ОБЛАСТІ ЯК ПРИКОРДОННІЙ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6764288" cy="864096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0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ОСОБЛИВОСТІ ПРОЕКТУ: </a:t>
            </a:r>
            <a: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3859" y="908720"/>
            <a:ext cx="4218830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 Black" pitchFamily="34" charset="0"/>
              </a:rPr>
              <a:t>За терміном – короткотривалий (2 роки)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699" y="2047156"/>
            <a:ext cx="4218830" cy="10801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 Black" pitchFamily="34" charset="0"/>
              </a:rPr>
              <a:t>За джерелами </a:t>
            </a:r>
            <a:r>
              <a:rPr lang="uk-UA" dirty="0" err="1" smtClean="0">
                <a:latin typeface="Arial Black" pitchFamily="34" charset="0"/>
              </a:rPr>
              <a:t>фінансуван-</a:t>
            </a:r>
            <a:endParaRPr lang="uk-UA" dirty="0" smtClean="0">
              <a:latin typeface="Arial Black" pitchFamily="34" charset="0"/>
            </a:endParaRPr>
          </a:p>
          <a:p>
            <a:pPr algn="ctr"/>
            <a:r>
              <a:rPr lang="uk-UA" dirty="0" err="1" smtClean="0">
                <a:latin typeface="Arial Black" pitchFamily="34" charset="0"/>
              </a:rPr>
              <a:t>ня</a:t>
            </a:r>
            <a:r>
              <a:rPr lang="uk-UA" dirty="0" smtClean="0">
                <a:latin typeface="Arial Black" pitchFamily="34" charset="0"/>
              </a:rPr>
              <a:t> – змішаний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(кошти Сумської єпархії УПЦ </a:t>
            </a:r>
            <a:r>
              <a:rPr lang="uk-UA" dirty="0" err="1" smtClean="0">
                <a:latin typeface="Arial Black" pitchFamily="34" charset="0"/>
              </a:rPr>
              <a:t>КП</a:t>
            </a:r>
            <a:r>
              <a:rPr lang="uk-UA" dirty="0" smtClean="0">
                <a:latin typeface="Arial Black" pitchFamily="34" charset="0"/>
              </a:rPr>
              <a:t> та благодійні)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878" y="3501008"/>
            <a:ext cx="4248472" cy="10801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Arial Black" pitchFamily="34" charset="0"/>
              </a:rPr>
              <a:t>За видом – некомерційний, має на меті одержання соціального ефекту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361" y="4869160"/>
            <a:ext cx="4320480" cy="16561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Arial Black" pitchFamily="34" charset="0"/>
              </a:rPr>
              <a:t>Реалізується в межах кількох населених пунктів, зокрема, у місті Конотопі, у селах: </a:t>
            </a:r>
            <a:r>
              <a:rPr lang="uk-UA" dirty="0" err="1" smtClean="0">
                <a:latin typeface="Arial Black" pitchFamily="34" charset="0"/>
              </a:rPr>
              <a:t>Сім’янівці</a:t>
            </a:r>
            <a:r>
              <a:rPr lang="uk-UA" dirty="0" smtClean="0">
                <a:latin typeface="Arial Black" pitchFamily="34" charset="0"/>
              </a:rPr>
              <a:t>, </a:t>
            </a:r>
            <a:r>
              <a:rPr lang="uk-UA" dirty="0" err="1" smtClean="0">
                <a:latin typeface="Arial Black" pitchFamily="34" charset="0"/>
              </a:rPr>
              <a:t>Попівці</a:t>
            </a:r>
            <a:r>
              <a:rPr lang="uk-UA" dirty="0" smtClean="0">
                <a:latin typeface="Arial Black" pitchFamily="34" charset="0"/>
              </a:rPr>
              <a:t>, В’язовому, </a:t>
            </a:r>
            <a:r>
              <a:rPr lang="uk-UA" dirty="0" err="1" smtClean="0">
                <a:latin typeface="Arial Black" pitchFamily="34" charset="0"/>
              </a:rPr>
              <a:t>Халимоновому</a:t>
            </a:r>
            <a:r>
              <a:rPr lang="uk-UA" dirty="0" smtClean="0">
                <a:latin typeface="Arial Black" pitchFamily="34" charset="0"/>
              </a:rPr>
              <a:t>, </a:t>
            </a:r>
            <a:r>
              <a:rPr lang="uk-UA" dirty="0" err="1" smtClean="0">
                <a:latin typeface="Arial Black" pitchFamily="34" charset="0"/>
              </a:rPr>
              <a:t>Шаповалівці</a:t>
            </a:r>
            <a:r>
              <a:rPr lang="uk-UA" dirty="0" smtClean="0">
                <a:latin typeface="Arial Black" pitchFamily="34" charset="0"/>
              </a:rPr>
              <a:t>, </a:t>
            </a:r>
            <a:r>
              <a:rPr lang="uk-UA" dirty="0" err="1" smtClean="0">
                <a:latin typeface="Arial Black" pitchFamily="34" charset="0"/>
              </a:rPr>
              <a:t>Вирівці</a:t>
            </a:r>
            <a:r>
              <a:rPr lang="uk-UA" dirty="0" smtClean="0">
                <a:latin typeface="Arial Black" pitchFamily="34" charset="0"/>
              </a:rPr>
              <a:t>, </a:t>
            </a:r>
            <a:r>
              <a:rPr lang="uk-UA" dirty="0" err="1" smtClean="0">
                <a:latin typeface="Arial Black" pitchFamily="34" charset="0"/>
              </a:rPr>
              <a:t>Дубов’язівці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84180" y="764704"/>
            <a:ext cx="3906180" cy="345638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Arial Black" pitchFamily="34" charset="0"/>
              </a:rPr>
              <a:t>Обставини задуму:</a:t>
            </a:r>
            <a:r>
              <a:rPr lang="uk-UA" dirty="0" smtClean="0">
                <a:latin typeface="Arial Black" pitchFamily="34" charset="0"/>
              </a:rPr>
              <a:t> відсутність у найближчих мікрорайонах міста Конотопа, селах та селищах Конотопського району церкви УПЦ КП</a:t>
            </a:r>
            <a:r>
              <a:rPr lang="uk-UA" dirty="0">
                <a:latin typeface="Arial Black" pitchFamily="34" charset="0"/>
              </a:rPr>
              <a:t>; нереалізовані духовні  потреби дорослих та </a:t>
            </a:r>
            <a:r>
              <a:rPr lang="uk-UA" dirty="0" smtClean="0">
                <a:latin typeface="Arial Black" pitchFamily="34" charset="0"/>
              </a:rPr>
              <a:t>дітей</a:t>
            </a:r>
            <a:r>
              <a:rPr lang="ru-RU" dirty="0" smtClean="0">
                <a:latin typeface="Arial Black" pitchFamily="34" charset="0"/>
              </a:rPr>
              <a:t>;</a:t>
            </a:r>
            <a:r>
              <a:rPr lang="uk-UA" dirty="0" smtClean="0">
                <a:latin typeface="Arial Black" pitchFamily="34" charset="0"/>
              </a:rPr>
              <a:t> відсутність в місті діяльності щодо реабілітації воїнів АТО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14292" y="4437112"/>
            <a:ext cx="3906180" cy="223224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i="1" dirty="0" smtClean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</a:rPr>
              <a:t>Відповідно до запитів членів громади було прийнято рішення про побудову храму.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Храм розташовано на відстані 700 метрів від залізничного та автовокзалу</a:t>
            </a:r>
            <a:endParaRPr lang="ru-RU" dirty="0" smtClean="0"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6864" cy="720079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3600" b="1" dirty="0" smtClean="0">
                <a:ln/>
                <a:solidFill>
                  <a:srgbClr val="FFFF00"/>
                </a:solidFill>
                <a:latin typeface="Arial Black" pitchFamily="34" charset="0"/>
              </a:rPr>
              <a:t>СКЛАД УЧАСНИКІВ ПРОЕКТУ: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764704"/>
            <a:ext cx="8496944" cy="3888432"/>
          </a:xfrm>
          <a:prstGeom prst="roundRect">
            <a:avLst/>
          </a:prstGeom>
          <a:solidFill>
            <a:srgbClr val="0066FF">
              <a:alpha val="36000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FFFFFF"/>
                </a:solidFill>
              </a:rPr>
              <a:t>СТЕПАН КУЗЬ, СВЯЩЕНИК ЦЕРКВИ СВ. МУЧ. ІОАНА ВОЇНА УПЦ КП; 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МАСЛАК А.В., ГОЛОВА ГРОМАДИ </a:t>
            </a:r>
            <a:r>
              <a:rPr lang="uk-UA" b="1" dirty="0">
                <a:solidFill>
                  <a:srgbClr val="FFFFFF"/>
                </a:solidFill>
              </a:rPr>
              <a:t>ЦЕРКВИ СВ. МУЧ. ІОАНА ВОЇНА УПЦ КП; </a:t>
            </a:r>
            <a:endParaRPr lang="ru-RU" b="1" dirty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МАЛЕНКО Ю.І., ПЕНСІОНЕР, ЧЛЕН ГРОМАДИ </a:t>
            </a:r>
            <a:r>
              <a:rPr lang="uk-UA" b="1" dirty="0">
                <a:solidFill>
                  <a:srgbClr val="FFFFFF"/>
                </a:solidFill>
              </a:rPr>
              <a:t>ЦЕРКВИ СВ. МУЧ. ІОАНА </a:t>
            </a:r>
            <a:r>
              <a:rPr lang="uk-UA" b="1" dirty="0" smtClean="0">
                <a:solidFill>
                  <a:srgbClr val="FFFFFF"/>
                </a:solidFill>
              </a:rPr>
              <a:t>ВОЇНА; 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ПРИМАК А.І., ПЕНСІОНЕР, ЧЛЕН </a:t>
            </a:r>
            <a:r>
              <a:rPr lang="uk-UA" b="1" dirty="0">
                <a:solidFill>
                  <a:srgbClr val="FFFFFF"/>
                </a:solidFill>
              </a:rPr>
              <a:t>ЦЕРКВИ СВ. МУЧ. ІОАНА ВОЇНА УПЦ КП; 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МАТВІЙЧУК О.Б., ДИРЕКТОР КОНОТОПСЬКОЇ СШ №2;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ГОЛОБУРДА Т.М., ДИРЕКТОР «РТВ-ЦЕНТР «ВЕЖА»;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ЧИЖИК С.В., ГЕНЕРАЛЬНИЙ ДИРЕКТОР ТОВ «ВІТЧИЗНА»;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БОЯРЧУК О.А., ЗАСТ. ДИР. КОНОТОПСЬКОЇ ДИТЯЧОЇ ХУДОЖНЬОЇ ШКОЛИ;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РОШКОВАН А.Г., ДИРЕКТОР Т</a:t>
            </a:r>
            <a:r>
              <a:rPr lang="ru-RU" b="1" dirty="0" smtClean="0">
                <a:solidFill>
                  <a:srgbClr val="FFFFFF"/>
                </a:solidFill>
              </a:rPr>
              <a:t>ЕЛЕКОМУНІКАЦ</a:t>
            </a:r>
            <a:r>
              <a:rPr lang="uk-UA" b="1" dirty="0" smtClean="0">
                <a:solidFill>
                  <a:srgbClr val="FFFFFF"/>
                </a:solidFill>
              </a:rPr>
              <a:t>ІЙНОЇ</a:t>
            </a:r>
            <a:r>
              <a:rPr lang="ru-RU" b="1" dirty="0" smtClean="0">
                <a:solidFill>
                  <a:srgbClr val="FFFFFF"/>
                </a:solidFill>
              </a:rPr>
              <a:t> КОМПАН</a:t>
            </a:r>
            <a:r>
              <a:rPr lang="uk-UA" b="1" dirty="0" smtClean="0">
                <a:solidFill>
                  <a:srgbClr val="FFFFFF"/>
                </a:solidFill>
              </a:rPr>
              <a:t>ІЇ</a:t>
            </a:r>
            <a:r>
              <a:rPr lang="ru-RU" b="1" dirty="0" smtClean="0">
                <a:solidFill>
                  <a:srgbClr val="FFFFFF"/>
                </a:solidFill>
              </a:rPr>
              <a:t> "ЗУРБАГАН"</a:t>
            </a:r>
            <a:r>
              <a:rPr lang="uk-UA" b="1" dirty="0" smtClean="0">
                <a:solidFill>
                  <a:srgbClr val="FFFFFF"/>
                </a:solidFill>
              </a:rPr>
              <a:t>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СИВАШ О.М., ГОЛОВА ГО «УКРАЇНСЬКИЙ ДІМ – КОНОТОПСЬКА РОДИНА»; 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СЕМЕНІХІН А.Ю., МІСЬКИЙ ГОЛОВА М.КОНОТОП;</a:t>
            </a:r>
            <a:endParaRPr lang="ru-RU" b="1" dirty="0" smtClean="0">
              <a:solidFill>
                <a:srgbClr val="FFFFFF"/>
              </a:solidFill>
            </a:endParaRPr>
          </a:p>
          <a:p>
            <a:r>
              <a:rPr lang="uk-UA" b="1" dirty="0" smtClean="0">
                <a:solidFill>
                  <a:srgbClr val="FFFFFF"/>
                </a:solidFill>
              </a:rPr>
              <a:t>КЛИМЕНТОВ В.В., ВЕТЕРАН АТО;</a:t>
            </a:r>
          </a:p>
          <a:p>
            <a:r>
              <a:rPr lang="uk-UA" b="1" dirty="0" smtClean="0">
                <a:solidFill>
                  <a:srgbClr val="FFFFFF"/>
                </a:solidFill>
              </a:rPr>
              <a:t>ЛАРІОНОВ А.С., </a:t>
            </a:r>
            <a:r>
              <a:rPr lang="uk-UA" b="1" dirty="0" smtClean="0">
                <a:solidFill>
                  <a:srgbClr val="FFFFFF"/>
                </a:solidFill>
              </a:rPr>
              <a:t>ЮРИСТ;</a:t>
            </a:r>
          </a:p>
          <a:p>
            <a:r>
              <a:rPr lang="uk-UA" b="1" dirty="0" smtClean="0">
                <a:solidFill>
                  <a:srgbClr val="FFFFFF"/>
                </a:solidFill>
              </a:rPr>
              <a:t>ЦИМБАЛ Т.О., УЧИТЕЛЬ ВОКАЛУ</a:t>
            </a:r>
            <a:endParaRPr lang="ru-RU" b="1" dirty="0" smtClean="0">
              <a:solidFill>
                <a:srgbClr val="FFFFFF"/>
              </a:solidFill>
            </a:endParaRPr>
          </a:p>
        </p:txBody>
      </p:sp>
      <p:pic>
        <p:nvPicPr>
          <p:cNvPr id="4098" name="Picture 2" descr="C:\Users\School 2\Desktop\НОВІ ЛІДЕРИ\31484816_1799028210405858_755049979852934348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20" y="3428999"/>
            <a:ext cx="2381744" cy="3582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96336" cy="864096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sz="3600" b="1" dirty="0" smtClean="0">
                <a:ln/>
                <a:solidFill>
                  <a:srgbClr val="FFFF00"/>
                </a:solidFill>
                <a:latin typeface="Arial Black" pitchFamily="34" charset="0"/>
              </a:rPr>
              <a:t>ЕТАПИ РЕАЛІЗАЦІЇ ПРОЕКТУ: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5091315"/>
              </p:ext>
            </p:extLst>
          </p:nvPr>
        </p:nvGraphicFramePr>
        <p:xfrm>
          <a:off x="251520" y="620688"/>
          <a:ext cx="856895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171400"/>
            <a:ext cx="8280920" cy="1224136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ХРАМИ, ЯКІ ПОСТАЛИ ТА </a:t>
            </a:r>
            <a:br>
              <a:rPr lang="uk-UA" sz="32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БУДУТЬ ЗБУДОВАНІ</a:t>
            </a:r>
            <a:endParaRPr lang="ru-RU" sz="3200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51520" y="836712"/>
          <a:ext cx="85689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24128" y="908720"/>
            <a:ext cx="2088232" cy="576064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Снігурівський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1628800"/>
            <a:ext cx="2448272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Снігурівський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64288" y="2780928"/>
            <a:ext cx="2448272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Снігурівський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95728" y="4797152"/>
            <a:ext cx="2448272" cy="792088"/>
          </a:xfrm>
          <a:prstGeom prst="rect">
            <a:avLst/>
          </a:prstGeom>
          <a:solidFill>
            <a:srgbClr val="FFFF00">
              <a:alpha val="3098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Снігурівський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221088"/>
            <a:ext cx="2448272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Снігурівський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Миколаївська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052736"/>
            <a:ext cx="2448272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Глухівський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420888"/>
            <a:ext cx="2448272" cy="792088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Глухівський  р-н</a:t>
            </a:r>
          </a:p>
          <a:p>
            <a:pPr lvl="0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Сумська обл.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805264"/>
            <a:ext cx="8352928" cy="864096"/>
          </a:xfrm>
          <a:solidFill>
            <a:srgbClr val="CCECFF">
              <a:alpha val="25098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uk-UA" sz="2400" dirty="0" smtClean="0">
                <a:solidFill>
                  <a:srgbClr val="0033CC"/>
                </a:solidFill>
                <a:latin typeface="Arial Black" pitchFamily="34" charset="0"/>
                <a:cs typeface="Times New Roman" pitchFamily="18" charset="0"/>
              </a:rPr>
              <a:t>Соціальний ефект: збереження цілісності держави, зростання духовності й розвиток патріотичних почуттів</a:t>
            </a:r>
            <a:endParaRPr lang="ru-RU" sz="2400" dirty="0" smtClean="0">
              <a:solidFill>
                <a:srgbClr val="0033CC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3059832" y="2348880"/>
            <a:ext cx="2664296" cy="2016224"/>
          </a:xfrm>
          <a:prstGeom prst="ellipse">
            <a:avLst/>
          </a:prstGeom>
          <a:solidFill>
            <a:srgbClr val="66FFFF">
              <a:alpha val="18039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ПОТРЕБА В ХРАМАХ УПЦ КП У ПУТИВЛЬСЬКОМУ, КРОЛЕВЕЦЬКОМУ, ЯМПІЛЬСЬКОМУ 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РАЙОНАХ, 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</a:rPr>
              <a:t>м</a:t>
            </a:r>
            <a:r>
              <a:rPr lang="uk-UA" sz="1600" b="1" dirty="0" smtClean="0">
                <a:solidFill>
                  <a:schemeClr val="tx1"/>
                </a:solidFill>
              </a:rPr>
              <a:t>. ГЛУХІВ, 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м. КОНОТОП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noFill/>
        </p:spPr>
      </p:pic>
      <p:pic>
        <p:nvPicPr>
          <p:cNvPr id="2052" name="Picture 4" descr="C:\Users\School 2\Desktop\НОВІ ЛІДЕРИ\16819356_447353025607310_792464700700651439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-3947"/>
            <a:ext cx="4136975" cy="3102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chool 2\Desktop\НОВІ ЛІДЕРИ\Всеукраїнський з’їзд військових священиків (капеланів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5" y="4054270"/>
            <a:ext cx="4586606" cy="2898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chool 2\Downloads\16174402_127329277776332_309812966872856539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 bwMode="auto">
          <a:xfrm>
            <a:off x="3116" y="-51154"/>
            <a:ext cx="2374362" cy="348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chool 2\Downloads\12642571_1494885194153496_632402651221705486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86595"/>
            <a:ext cx="4640892" cy="278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chool 2\Desktop\НОВІ ЛІДЕРИ\міжконфесфйна молитва за Уккраїну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13" y="0"/>
            <a:ext cx="3805887" cy="2517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School 2\Downloads\DSC027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56" y="2245263"/>
            <a:ext cx="3923928" cy="260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School 2\Downloads\DSC027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2783606"/>
            <a:ext cx="3163254" cy="210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chool 2\Desktop\НОВІ ЛІДЕРИ\Церква Святого мученика Іоана Воїна м. Конотоп УПЦ КП. (2)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3" b="12714"/>
          <a:stretch/>
        </p:blipFill>
        <p:spPr bwMode="auto">
          <a:xfrm>
            <a:off x="2555777" y="1991042"/>
            <a:ext cx="3588210" cy="2927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388074" y="3769660"/>
            <a:ext cx="6764288" cy="864096"/>
          </a:xfrm>
          <a:prstGeom prst="rect">
            <a:avLst/>
          </a:prstGeom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 smtClean="0">
                <a:ln w="11430"/>
                <a:solidFill>
                  <a:srgbClr val="FF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БУДУЙМО ХРАМ РАЗОМ!</a:t>
            </a:r>
            <a:endParaRPr lang="ru-RU" b="1" dirty="0">
              <a:ln w="11430"/>
              <a:solidFill>
                <a:srgbClr val="FF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6833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577</Words>
  <Application>Microsoft Office PowerPoint</Application>
  <PresentationFormat>Экран (4:3)</PresentationFormat>
  <Paragraphs>84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ПРЕДСТАВЛЕННЯ ВЛАСНОГО ПРОЕКТУ ДЛЯ УЧАСТІ В НАЦІОНАЛЬНОМУ ТЕЛЕПРОЕКТІ «НОВІ ЛІДЕРИ» </vt:lpstr>
      <vt:lpstr>МЕТА ПРОЕКТУ:  </vt:lpstr>
      <vt:lpstr>ОСОБЛИВОСТІ ПРОЕКТУ:  </vt:lpstr>
      <vt:lpstr>СКЛАД УЧАСНИКІВ ПРОЕКТУ:  </vt:lpstr>
      <vt:lpstr>ЕТАПИ РЕАЛІЗАЦІЇ ПРОЕКТУ:  </vt:lpstr>
      <vt:lpstr>ХРАМИ, ЯКІ ПОСТАЛИ ТА  БУДУТЬ ЗБУДОВАНІ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ПРЕДСТАВЛЕННЯ ПРОЕКТУ ДЛЯ УЧАСТІ У НАЦІОНАЛЬНОМУ ТЕЛЕПРОЕКТІ «НОВІ ЛІДЕРИ»</dc:title>
  <dc:creator>Сергей</dc:creator>
  <cp:lastModifiedBy>School 2</cp:lastModifiedBy>
  <cp:revision>36</cp:revision>
  <dcterms:created xsi:type="dcterms:W3CDTF">2018-04-29T17:15:37Z</dcterms:created>
  <dcterms:modified xsi:type="dcterms:W3CDTF">2018-04-30T16:38:17Z</dcterms:modified>
</cp:coreProperties>
</file>