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301" r:id="rId4"/>
    <p:sldId id="302" r:id="rId5"/>
    <p:sldId id="303" r:id="rId6"/>
    <p:sldId id="304" r:id="rId7"/>
    <p:sldId id="305" r:id="rId8"/>
    <p:sldId id="293" r:id="rId9"/>
    <p:sldId id="292" r:id="rId10"/>
    <p:sldId id="296" r:id="rId11"/>
    <p:sldId id="297" r:id="rId12"/>
    <p:sldId id="298" r:id="rId13"/>
    <p:sldId id="299" r:id="rId14"/>
    <p:sldId id="30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0BC7-11FB-4284-8933-86F3ADE729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47B-150A-4D01-834F-F00BB8ED5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0BC7-11FB-4284-8933-86F3ADE729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47B-150A-4D01-834F-F00BB8ED5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0BC7-11FB-4284-8933-86F3ADE729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47B-150A-4D01-834F-F00BB8ED5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0BC7-11FB-4284-8933-86F3ADE729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47B-150A-4D01-834F-F00BB8ED5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0BC7-11FB-4284-8933-86F3ADE729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47B-150A-4D01-834F-F00BB8ED5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0BC7-11FB-4284-8933-86F3ADE729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47B-150A-4D01-834F-F00BB8ED5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0BC7-11FB-4284-8933-86F3ADE729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47B-150A-4D01-834F-F00BB8ED5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0BC7-11FB-4284-8933-86F3ADE729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47B-150A-4D01-834F-F00BB8ED5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0BC7-11FB-4284-8933-86F3ADE729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47B-150A-4D01-834F-F00BB8ED5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0BC7-11FB-4284-8933-86F3ADE729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47B-150A-4D01-834F-F00BB8ED5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0BC7-11FB-4284-8933-86F3ADE729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47B-150A-4D01-834F-F00BB8ED5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80BC7-11FB-4284-8933-86F3ADE729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1747B-150A-4D01-834F-F00BB8ED5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MiyGolo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miygolos.u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miygolo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umonline.ua/course/e-democracy-workshop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miygolos/" TargetMode="External"/><Relationship Id="rId3" Type="http://schemas.openxmlformats.org/officeDocument/2006/relationships/hyperlink" Target="https://miygolos.org.ua/" TargetMode="External"/><Relationship Id="rId7" Type="http://schemas.openxmlformats.org/officeDocument/2006/relationships/hyperlink" Target="https://www.facebook.com/groups/miygolos.u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MiyGolos/" TargetMode="External"/><Relationship Id="rId5" Type="http://schemas.openxmlformats.org/officeDocument/2006/relationships/hyperlink" Target="https://miygolos.com/" TargetMode="External"/><Relationship Id="rId4" Type="http://schemas.openxmlformats.org/officeDocument/2006/relationships/hyperlink" Target="https://www.miygolos.org/" TargetMode="External"/><Relationship Id="rId9" Type="http://schemas.openxmlformats.org/officeDocument/2006/relationships/hyperlink" Target="https://vumonline.ua/course/e-democracy-workshop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iygolos.org.u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iygolo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odl_TRENING_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Україна – країна </a:t>
            </a:r>
            <a:r>
              <a:rPr lang="uk-UA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е-дем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5429264"/>
            <a:ext cx="6843738" cy="100013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Дмитро </a:t>
            </a:r>
            <a:r>
              <a:rPr lang="uk-UA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Лубкін</a:t>
            </a:r>
            <a:endParaRPr lang="uk-UA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керівник 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проекту </a:t>
            </a:r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MiyGolos.org.ua</a:t>
            </a:r>
            <a:endParaRPr lang="uk-UA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uk-U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Голова </a:t>
            </a:r>
            <a:r>
              <a:rPr lang="uk-UA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ГО Мій Голос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odl_TRENING_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67"/>
            <a:ext cx="9144000" cy="714379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hlinkClick r:id="rId3"/>
              </a:rPr>
              <a:t>Мій Голос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Рисунок 4" descr="fb_p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000108"/>
            <a:ext cx="7663511" cy="50006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odl_TRENING_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67"/>
            <a:ext cx="9144000" cy="714379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hlinkClick r:id="rId3"/>
              </a:rPr>
              <a:t>Мій Голос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Рисунок 6" descr="FB_g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000108"/>
            <a:ext cx="7746883" cy="50550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odl_TRENING_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67"/>
            <a:ext cx="9144000" cy="714379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hlinkClick r:id="rId3"/>
              </a:rPr>
              <a:t>Мій Голос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Рисунок 4" descr="inst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071546"/>
            <a:ext cx="7663511" cy="50006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odl_TRENING_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67"/>
            <a:ext cx="9144000" cy="714379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hlinkClick r:id="rId3"/>
              </a:rPr>
              <a:t>Online </a:t>
            </a:r>
            <a:r>
              <a:rPr lang="uk-UA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hlinkClick r:id="rId3"/>
              </a:rPr>
              <a:t>курс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Рисунок 6" descr="vu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071546"/>
            <a:ext cx="7772990" cy="507209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dl_TRENING_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621510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Он-лайн платформа громадських ініціатив Мій Голос:</a:t>
            </a:r>
          </a:p>
          <a:p>
            <a:pPr algn="ctr">
              <a:buNone/>
            </a:pP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https://miygolos.org.ua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/</a:t>
            </a:r>
            <a:endParaRPr lang="en-US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uk-UA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Про організацію:</a:t>
            </a: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https://www.miygolos.org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/</a:t>
            </a:r>
            <a:endParaRPr lang="en-US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uk-UA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Платформа для обговорення:</a:t>
            </a: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hlinkClick r:id="rId5"/>
              </a:rPr>
              <a:t>https://miygolos.com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hlinkClick r:id="rId5"/>
              </a:rPr>
              <a:t>/</a:t>
            </a:r>
            <a:endParaRPr lang="en-US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uk-UA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ФБ сторінка:</a:t>
            </a: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hlinkClick r:id="rId6"/>
              </a:rPr>
              <a:t>https://www.facebook.com/MiyGolos/</a:t>
            </a:r>
            <a:endParaRPr lang="uk-UA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uk-UA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ФБ </a:t>
            </a:r>
            <a:r>
              <a:rPr lang="uk-UA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спльнота</a:t>
            </a:r>
            <a:r>
              <a:rPr lang="uk-UA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hlinkClick r:id="rId7"/>
              </a:rPr>
              <a:t>https://www.facebook.com/groups/miygolos.ua/</a:t>
            </a:r>
            <a:endParaRPr lang="uk-UA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uk-UA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Наш </a:t>
            </a:r>
            <a:r>
              <a:rPr lang="uk-UA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Інстаграм</a:t>
            </a:r>
            <a:r>
              <a:rPr lang="uk-UA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hlinkClick r:id="rId8"/>
              </a:rPr>
              <a:t>https://www.instagram.com/miygolos/</a:t>
            </a:r>
            <a:endParaRPr lang="uk-UA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uk-UA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Он-лайн курс з </a:t>
            </a:r>
            <a:r>
              <a:rPr lang="uk-UA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е-дем</a:t>
            </a:r>
            <a:r>
              <a:rPr lang="uk-UA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hlinkClick r:id="rId9"/>
              </a:rPr>
              <a:t>https://vumonline.ua/course/e-democracy-workshop/</a:t>
            </a:r>
            <a:endParaRPr lang="uk-UA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uk-UA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Тел. +380503852992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+380443832997</a:t>
            </a:r>
            <a:endParaRPr lang="uk-UA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E-mail: 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office@miygolos.org ,  dmitriy.v.lubkin@gmail.com</a:t>
            </a:r>
            <a:endParaRPr lang="uk-UA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dl_TRENING_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57430"/>
            <a:ext cx="8229600" cy="140017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Рішення прийняти участь 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прийняв, коли 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ознайомився з анкетами учасників проекту. </a:t>
            </a:r>
            <a:endParaRPr lang="uk-UA" sz="1800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Виявилося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, що більшість проектів можна реалізувати за допомогою інструментів електронної демократії . Звичайно, якщо їх використовувати грамотно та ефективно.</a:t>
            </a:r>
            <a:endParaRPr lang="ru-RU" sz="1800" i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dl_TRENING_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1000108"/>
            <a:ext cx="3514692" cy="2928958"/>
          </a:xfrm>
        </p:spPr>
        <p:txBody>
          <a:bodyPr anchor="ctr">
            <a:normAutofit/>
          </a:bodyPr>
          <a:lstStyle/>
          <a:p>
            <a:pPr algn="r">
              <a:buNone/>
            </a:pPr>
            <a:r>
              <a:rPr lang="uk-UA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Для того, щоб інструменти е-демократії мали значний попит серед громадськості та стали, дійсно впливовими, потрібно, щоб, по-перше, громадяни про них знали, і, по-друге, бачили сенс ними користуватися...</a:t>
            </a:r>
            <a:endParaRPr lang="uk-UA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8596" y="4643446"/>
            <a:ext cx="7072362" cy="1928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Згідно опитування Центру  Разумкова у листопаді 2015 року про електронні петиції знали 26,3% громадян України, а у 2017 році (згідно дослідження  Київського міжнародного інституту соціології) – 27,5%.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Тобто, приріст за 2 роки 1,2%. Це в межах статистичної  похибки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e-de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000108"/>
            <a:ext cx="4548196" cy="30277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dl_TRENING_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6" name="Рисунок 5" descr="intern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9144000" cy="51130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dl_TRENING_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8229600" cy="5429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Залучити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використання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інструментів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електронної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демократії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25 000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000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українських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користувачів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Інтернету</a:t>
            </a:r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uk-UA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Що надасть можливість </a:t>
            </a:r>
            <a:endParaRPr lang="en-US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долучитись до керування країною широкому загалу громадян України;</a:t>
            </a:r>
          </a:p>
          <a:p>
            <a:pPr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спростити виконання важливих для суспільства </a:t>
            </a:r>
            <a:r>
              <a:rPr lang="uk-UA" sz="1800" dirty="0" err="1" smtClean="0">
                <a:latin typeface="Arial" pitchFamily="34" charset="0"/>
                <a:cs typeface="Arial" pitchFamily="34" charset="0"/>
              </a:rPr>
              <a:t>громадьских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 проектів та ініціатив;</a:t>
            </a:r>
          </a:p>
          <a:p>
            <a:pPr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 відкрити шляхи до влади нових лідерів та дозволить сформувати нову еліту;</a:t>
            </a:r>
          </a:p>
          <a:p>
            <a:pPr>
              <a:buNone/>
            </a:pPr>
            <a:r>
              <a:rPr lang="uk-UA" sz="1800" dirty="0" smtClean="0">
                <a:latin typeface="Arial" pitchFamily="34" charset="0"/>
                <a:cs typeface="Arial" pitchFamily="34" charset="0"/>
              </a:rPr>
              <a:t>- спростити прийняття та впровадження законів про електронні вибори та референдуми;</a:t>
            </a:r>
          </a:p>
          <a:p>
            <a:pPr>
              <a:buNone/>
            </a:pPr>
            <a:r>
              <a:rPr lang="uk-UA" sz="1800" dirty="0" smtClean="0">
                <a:latin typeface="Arial" pitchFamily="34" charset="0"/>
                <a:cs typeface="Arial" pitchFamily="34" charset="0"/>
              </a:rPr>
              <a:t>- здійснити перехід від представницької до </a:t>
            </a:r>
            <a:r>
              <a:rPr lang="uk-UA" sz="1800" dirty="0" err="1" smtClean="0">
                <a:latin typeface="Arial" pitchFamily="34" charset="0"/>
                <a:cs typeface="Arial" pitchFamily="34" charset="0"/>
              </a:rPr>
              <a:t>делегативної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 демократії через впровадження демократії участі та використання елементів прямої демократії;</a:t>
            </a:r>
          </a:p>
          <a:p>
            <a:pPr>
              <a:buNone/>
            </a:pPr>
            <a:r>
              <a:rPr lang="uk-UA" sz="1800" dirty="0" smtClean="0">
                <a:latin typeface="Arial" pitchFamily="34" charset="0"/>
                <a:cs typeface="Arial" pitchFamily="34" charset="0"/>
              </a:rPr>
              <a:t>- сформувати нові горизонтальні зв’язки та нові принципи </a:t>
            </a:r>
            <a:r>
              <a:rPr lang="uk-UA" sz="1800" dirty="0" err="1" smtClean="0">
                <a:latin typeface="Arial" pitchFamily="34" charset="0"/>
                <a:cs typeface="Arial" pitchFamily="34" charset="0"/>
              </a:rPr>
              <a:t>взємодії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 між громадянами України;</a:t>
            </a:r>
            <a:endParaRPr lang="uk-UA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1800" dirty="0" smtClean="0">
                <a:latin typeface="Arial" pitchFamily="34" charset="0"/>
                <a:cs typeface="Arial" pitchFamily="34" charset="0"/>
              </a:rPr>
              <a:t>- змінити культуру споживання інформації з пасивно-телевізійної  до активно-мережевої.</a:t>
            </a:r>
            <a:endParaRPr lang="uk-UA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357167"/>
            <a:ext cx="9144000" cy="7143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+mj-ea"/>
                <a:cs typeface="+mj-cs"/>
              </a:rPr>
              <a:t>Програмна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+mj-ea"/>
                <a:cs typeface="+mj-cs"/>
              </a:rPr>
              <a:t> мета: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dl_TRENING_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Розробка та впровадження 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просвітницької 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інформаційної кампанії щодо інструментів </a:t>
            </a:r>
            <a:r>
              <a:rPr lang="uk-UA" sz="1800" dirty="0" err="1" smtClean="0">
                <a:latin typeface="Arial" pitchFamily="34" charset="0"/>
                <a:cs typeface="Arial" pitchFamily="34" charset="0"/>
              </a:rPr>
              <a:t>е-дем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, як інструментів е-участі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None/>
            </a:pPr>
            <a:endParaRPr lang="uk-UA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Проведення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 тренінгів, семінарів та практикумів з використання інструментів </a:t>
            </a:r>
            <a:r>
              <a:rPr lang="uk-UA" sz="1800" dirty="0" err="1" smtClean="0">
                <a:latin typeface="Arial" pitchFamily="34" charset="0"/>
                <a:cs typeface="Arial" pitchFamily="34" charset="0"/>
              </a:rPr>
              <a:t>е-дем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 за участі представників громадських організацій, що є учасниками коаліції з впровадження </a:t>
            </a:r>
            <a:r>
              <a:rPr lang="uk-UA" sz="1800" dirty="0" err="1" smtClean="0">
                <a:latin typeface="Arial" pitchFamily="34" charset="0"/>
                <a:cs typeface="Arial" pitchFamily="34" charset="0"/>
              </a:rPr>
              <a:t>е-дем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 в Україні та Конгресу з розвитку електронної 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демократії в 100 містах України;</a:t>
            </a:r>
          </a:p>
          <a:p>
            <a:pPr>
              <a:buNone/>
            </a:pPr>
            <a:endParaRPr lang="uk-UA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Створення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 центрів </a:t>
            </a:r>
            <a:r>
              <a:rPr lang="uk-UA" sz="1800" dirty="0" err="1" smtClean="0">
                <a:latin typeface="Arial" pitchFamily="34" charset="0"/>
                <a:cs typeface="Arial" pitchFamily="34" charset="0"/>
              </a:rPr>
              <a:t>е-дем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 по всієї країні для надання допомоги  бажаючим використовувати інструменти </a:t>
            </a:r>
            <a:r>
              <a:rPr lang="uk-UA" sz="1800" dirty="0" err="1" smtClean="0">
                <a:latin typeface="Arial" pitchFamily="34" charset="0"/>
                <a:cs typeface="Arial" pitchFamily="34" charset="0"/>
              </a:rPr>
              <a:t>е-дем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, які будуть надавати експертну підтримку для авторів петицій на етапі формулювання й </a:t>
            </a:r>
            <a:r>
              <a:rPr lang="uk-UA" sz="1800" dirty="0" err="1" smtClean="0">
                <a:latin typeface="Arial" pitchFamily="34" charset="0"/>
                <a:cs typeface="Arial" pitchFamily="34" charset="0"/>
              </a:rPr>
              <a:t>адвокації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-UA" sz="1800" dirty="0" err="1" smtClean="0">
                <a:latin typeface="Arial" pitchFamily="34" charset="0"/>
                <a:cs typeface="Arial" pitchFamily="34" charset="0"/>
              </a:rPr>
              <a:t>фасилітувати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 діалог авторів і представників влади, здійснювати моніторинг розгляду і контроль виконання е-петицій, бюджетів участі, електронних громадських обговорень та ін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uk-UA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Лобіювання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 у ВРУ, КМУ, ОМС законів, рішень та постанов, що були підтримані голосами громадян України на сайтах петицій.</a:t>
            </a:r>
            <a:endParaRPr lang="uk-UA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357167"/>
            <a:ext cx="9144000" cy="7143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uk-UA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+mj-ea"/>
                <a:cs typeface="+mj-cs"/>
              </a:rPr>
              <a:t>Шляхи реалізації: </a:t>
            </a:r>
            <a:endParaRPr kumimoji="0" lang="uk-UA" sz="3200" b="0" i="0" u="none" strike="noStrike" kern="1200" cap="none" spc="0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dl_TRENING_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000496" y="2571744"/>
            <a:ext cx="4214842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  <a:t>Не сподіватися на державу, а формувати свій порядок </a:t>
            </a:r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  <a:t>денний власними силами, часом та коштами</a:t>
            </a:r>
            <a:endParaRPr lang="uk-UA" sz="3200" dirty="0" smtClean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Рисунок 6" descr="ancap_by_dokkou01-d79so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71868" cy="35718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odl_TRENING_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67"/>
            <a:ext cx="9144000" cy="714379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hlinkClick r:id="rId3"/>
              </a:rPr>
              <a:t>MiyGolos.org.ua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Рисунок 4" descr="mg_0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000108"/>
            <a:ext cx="7527925" cy="49121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odl_TRENING_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67"/>
            <a:ext cx="9144000" cy="714379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hlinkClick r:id="rId3"/>
              </a:rPr>
              <a:t>MiyGolos.com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Рисунок 3" descr="mg_co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071546"/>
            <a:ext cx="7746883" cy="50550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456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Україна – країна е-дем</vt:lpstr>
      <vt:lpstr>Слайд 2</vt:lpstr>
      <vt:lpstr>Слайд 3</vt:lpstr>
      <vt:lpstr>Слайд 4</vt:lpstr>
      <vt:lpstr>Слайд 5</vt:lpstr>
      <vt:lpstr>Слайд 6</vt:lpstr>
      <vt:lpstr>Слайд 7</vt:lpstr>
      <vt:lpstr>MiyGolos.org.ua</vt:lpstr>
      <vt:lpstr>MiyGolos.com</vt:lpstr>
      <vt:lpstr>Мій Голос</vt:lpstr>
      <vt:lpstr>Мій Голос</vt:lpstr>
      <vt:lpstr>Мій Голос</vt:lpstr>
      <vt:lpstr>Online курс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впливати та просувати свої ідеї та боротись з корупцією в режимі он-лайн</dc:title>
  <dc:creator>Пользователь</dc:creator>
  <cp:lastModifiedBy>Пользователь</cp:lastModifiedBy>
  <cp:revision>76</cp:revision>
  <dcterms:created xsi:type="dcterms:W3CDTF">2017-12-04T16:34:25Z</dcterms:created>
  <dcterms:modified xsi:type="dcterms:W3CDTF">2018-04-26T14:19:25Z</dcterms:modified>
</cp:coreProperties>
</file>