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bDJ8V-361Ku9IOrXsXbD2u-le3wfNQw45xsYzj7K_Us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1020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Стратегія становлення і ро</a:t>
            </a:r>
            <a:r>
              <a:rPr lang="en" sz="4800"/>
              <a:t>звитку</a:t>
            </a:r>
            <a:r>
              <a:rPr b="0" i="0" lang="en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України </a:t>
            </a:r>
            <a:r>
              <a:rPr lang="en" sz="4800"/>
              <a:t>за допомогою</a:t>
            </a:r>
            <a:r>
              <a:rPr b="0" i="0" lang="en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ветеранів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236425" y="353665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Микола Воронін</a:t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Кадрова політика.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Через реформи та активне формування нових міністерств та нових посад у міністерствах та </a:t>
            </a:r>
            <a:r>
              <a:rPr lang="en" sz="2400"/>
              <a:t>державних структурах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в Україні сформувався дефіцит якісних та принципових кадрів. Кадровий голод. Пропонується набирати ветеранів у міністерств</a:t>
            </a:r>
            <a:r>
              <a:rPr lang="en" sz="2400"/>
              <a:t>а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/>
              <a:t>та інші ключові посади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Діяльність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Через велику кількість організацій та волонтерських рухів, що готові працювати на покращення ситуації </a:t>
            </a:r>
            <a:r>
              <a:rPr lang="en" sz="2400"/>
              <a:t>в Україні 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пропоную </a:t>
            </a:r>
            <a:r>
              <a:rPr lang="en" sz="2400"/>
              <a:t>свою 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роль, яка об’єднує та координує зусилля громадських організацій, державних інституцій та ветеранів</a:t>
            </a:r>
            <a:r>
              <a:rPr lang="en" sz="2400"/>
              <a:t> у створенні незалежної, стабільної та успішної України.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Основні гравці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3041950" y="2440263"/>
            <a:ext cx="1869300" cy="1241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Лідер та організація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2358088" y="928375"/>
            <a:ext cx="1467900" cy="903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Ветерани та їх родини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4038900" y="1027563"/>
            <a:ext cx="1869300" cy="929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Інші міністерства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5908200" y="1293000"/>
            <a:ext cx="1204200" cy="1204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служби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6222375" y="2497200"/>
            <a:ext cx="1580700" cy="903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агентства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5218775" y="4053525"/>
            <a:ext cx="1354800" cy="1065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інспекції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4038900" y="4164975"/>
            <a:ext cx="1066200" cy="843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ЦОВВ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2923025" y="4215150"/>
            <a:ext cx="915900" cy="843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ОДА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2020450" y="4228875"/>
            <a:ext cx="702600" cy="715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1041250" y="3751650"/>
            <a:ext cx="1580700" cy="477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волонтери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790375" y="3049038"/>
            <a:ext cx="702600" cy="7026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АП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6285100" y="3500100"/>
            <a:ext cx="915900" cy="715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501800" y="2320850"/>
            <a:ext cx="991200" cy="715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медіа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928375" y="1136338"/>
            <a:ext cx="1354800" cy="1065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СБУ ГУР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Місія </a:t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580675"/>
            <a:ext cx="8520600" cy="29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Координувати суспільство України та міжнародних партнерів у подоланні проблем та роботі над підвищенням залученості ветеранів у розбудові успішної країни Україна.</a:t>
            </a:r>
            <a:endParaRPr b="1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План та терміни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Створити організацію, яка допомагатиме людям у подоланні складних ситуацій із ветеранів щось на зразок служби 911. Тільки назвати її 4.5.0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https://docs.google.com/presentation/d/1bDJ8V-361Ku9IOrXsXbD2u-le3wfNQw45xsYzj7K_Us/edit?usp=sharing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За 5 років кардинально змінити Україну в кращий бік за допомогою ветеранів та небайдужих громадян.</a:t>
            </a:r>
            <a:br>
              <a:rPr lang="en" sz="2400"/>
            </a:b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