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  <p:sldId id="262" r:id="rId3"/>
    <p:sldId id="261" r:id="rId4"/>
    <p:sldId id="263" r:id="rId5"/>
    <p:sldId id="264" r:id="rId6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B73"/>
    <a:srgbClr val="FFFFFF"/>
    <a:srgbClr val="978F3F"/>
    <a:srgbClr val="5B6C97"/>
    <a:srgbClr val="2C3E50"/>
    <a:srgbClr val="7ABE90"/>
    <a:srgbClr val="6D1230"/>
    <a:srgbClr val="A03888"/>
    <a:srgbClr val="0083BA"/>
    <a:srgbClr val="00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-10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63B6E-179A-4DC0-B561-D07A5A97C031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</dgm:pt>
    <dgm:pt modelId="{88DE03F1-BC59-4C4C-AF00-62DF05DD3722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освіта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навчання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для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дорослих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uk-UA" dirty="0"/>
        </a:p>
      </dgm:t>
    </dgm:pt>
    <dgm:pt modelId="{E2FD0403-9E8F-45C2-A0B8-5B0A6EEA798D}" type="parTrans" cxnId="{0537FE36-C428-4643-80F0-D7619B478675}">
      <dgm:prSet/>
      <dgm:spPr/>
      <dgm:t>
        <a:bodyPr/>
        <a:lstStyle/>
        <a:p>
          <a:endParaRPr lang="uk-UA"/>
        </a:p>
      </dgm:t>
    </dgm:pt>
    <dgm:pt modelId="{DD086C9D-F185-491D-9A6A-635B72CAEA73}" type="sibTrans" cxnId="{0537FE36-C428-4643-80F0-D7619B478675}">
      <dgm:prSet/>
      <dgm:spPr/>
      <dgm:t>
        <a:bodyPr/>
        <a:lstStyle/>
        <a:p>
          <a:endParaRPr lang="uk-UA"/>
        </a:p>
      </dgm:t>
    </dgm:pt>
    <dgm:pt modelId="{4208ADF1-A0B1-44CB-833C-57025BE9F171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культура;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7492AD-75B6-43BA-BE55-FC90420EB369}" type="parTrans" cxnId="{6CF49164-9EF9-48EA-A3DB-B55A93CFEDA7}">
      <dgm:prSet/>
      <dgm:spPr/>
      <dgm:t>
        <a:bodyPr/>
        <a:lstStyle/>
        <a:p>
          <a:endParaRPr lang="uk-UA"/>
        </a:p>
      </dgm:t>
    </dgm:pt>
    <dgm:pt modelId="{C1C2C2B0-A47D-4C42-AC74-30497A081BE6}" type="sibTrans" cxnId="{6CF49164-9EF9-48EA-A3DB-B55A93CFEDA7}">
      <dgm:prSet/>
      <dgm:spPr/>
      <dgm:t>
        <a:bodyPr/>
        <a:lstStyle/>
        <a:p>
          <a:endParaRPr lang="uk-UA"/>
        </a:p>
      </dgm:t>
    </dgm:pt>
    <dgm:pt modelId="{A9EFAEB3-C214-4E2B-B3DD-46DA087FDA11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наука;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3D22B-F4BE-4377-BC48-8A27B885F725}" type="parTrans" cxnId="{ACA42F60-F3C4-436E-8B52-515169CDD958}">
      <dgm:prSet/>
      <dgm:spPr/>
      <dgm:t>
        <a:bodyPr/>
        <a:lstStyle/>
        <a:p>
          <a:endParaRPr lang="uk-UA"/>
        </a:p>
      </dgm:t>
    </dgm:pt>
    <dgm:pt modelId="{28D7E800-FB17-43D8-AB7C-092DB8543362}" type="sibTrans" cxnId="{ACA42F60-F3C4-436E-8B52-515169CDD958}">
      <dgm:prSet/>
      <dgm:spPr/>
      <dgm:t>
        <a:bodyPr/>
        <a:lstStyle/>
        <a:p>
          <a:endParaRPr lang="uk-UA"/>
        </a:p>
      </dgm:t>
    </dgm:pt>
    <dgm:pt modelId="{0F3D9BD9-70C0-423D-8389-0C1D3759B235}">
      <dgm:prSet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сільське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господарство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8BC414-1BD5-4EA4-904D-CAA39899FA23}" type="parTrans" cxnId="{01B1150B-9E3D-4059-88B4-48544B382C19}">
      <dgm:prSet/>
      <dgm:spPr/>
      <dgm:t>
        <a:bodyPr/>
        <a:lstStyle/>
        <a:p>
          <a:endParaRPr lang="uk-UA"/>
        </a:p>
      </dgm:t>
    </dgm:pt>
    <dgm:pt modelId="{F1A5E31D-6190-4F03-8C6A-ACD6162030F5}" type="sibTrans" cxnId="{01B1150B-9E3D-4059-88B4-48544B382C19}">
      <dgm:prSet/>
      <dgm:spPr/>
      <dgm:t>
        <a:bodyPr/>
        <a:lstStyle/>
        <a:p>
          <a:endParaRPr lang="uk-UA"/>
        </a:p>
      </dgm:t>
    </dgm:pt>
    <dgm:pt modelId="{5F1431F2-B254-43E6-A615-2B42C038B389}">
      <dgm:prSet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юстиція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1A19B-7898-4E9A-95FA-B4282A842F90}" type="parTrans" cxnId="{6C2D8723-4CC5-45D9-B52E-B0F922F66912}">
      <dgm:prSet/>
      <dgm:spPr/>
      <dgm:t>
        <a:bodyPr/>
        <a:lstStyle/>
        <a:p>
          <a:endParaRPr lang="uk-UA"/>
        </a:p>
      </dgm:t>
    </dgm:pt>
    <dgm:pt modelId="{80843626-85E5-41A3-AD3A-07C374E96EF0}" type="sibTrans" cxnId="{6C2D8723-4CC5-45D9-B52E-B0F922F66912}">
      <dgm:prSet/>
      <dgm:spPr/>
      <dgm:t>
        <a:bodyPr/>
        <a:lstStyle/>
        <a:p>
          <a:endParaRPr lang="uk-UA"/>
        </a:p>
      </dgm:t>
    </dgm:pt>
    <dgm:pt modelId="{71D4FB1F-B8E5-40E4-B138-E74C699CC6D3}">
      <dgm:prSet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внутрішнє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управління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в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автономних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регіонах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4B4410-A792-43B6-9EF9-948751984FAE}" type="parTrans" cxnId="{DC48B09A-E5E9-4EE5-9E66-8068C2112A65}">
      <dgm:prSet/>
      <dgm:spPr/>
      <dgm:t>
        <a:bodyPr/>
        <a:lstStyle/>
        <a:p>
          <a:endParaRPr lang="uk-UA"/>
        </a:p>
      </dgm:t>
    </dgm:pt>
    <dgm:pt modelId="{8575F4C3-6CD9-42CB-B97D-F8234D36D2CC}" type="sibTrans" cxnId="{DC48B09A-E5E9-4EE5-9E66-8068C2112A65}">
      <dgm:prSet/>
      <dgm:spPr/>
      <dgm:t>
        <a:bodyPr/>
        <a:lstStyle/>
        <a:p>
          <a:endParaRPr lang="uk-UA"/>
        </a:p>
      </dgm:t>
    </dgm:pt>
    <dgm:pt modelId="{3002935C-D274-4FB6-9470-A43C04B9C097}" type="pres">
      <dgm:prSet presAssocID="{61263B6E-179A-4DC0-B561-D07A5A97C031}" presName="Name0" presStyleCnt="0">
        <dgm:presLayoutVars>
          <dgm:dir/>
          <dgm:resizeHandles val="exact"/>
        </dgm:presLayoutVars>
      </dgm:prSet>
      <dgm:spPr/>
    </dgm:pt>
    <dgm:pt modelId="{24913618-FD6B-42E2-9471-B43436533B67}" type="pres">
      <dgm:prSet presAssocID="{88DE03F1-BC59-4C4C-AF00-62DF05DD37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4C1D7F-3DC1-44B1-992E-14EF0A9E79CD}" type="pres">
      <dgm:prSet presAssocID="{DD086C9D-F185-491D-9A6A-635B72CAEA73}" presName="sibTrans" presStyleLbl="sibTrans2D1" presStyleIdx="0" presStyleCnt="5"/>
      <dgm:spPr/>
      <dgm:t>
        <a:bodyPr/>
        <a:lstStyle/>
        <a:p>
          <a:endParaRPr lang="uk-UA"/>
        </a:p>
      </dgm:t>
    </dgm:pt>
    <dgm:pt modelId="{4C7EC817-A477-4398-94A6-8F0FC3CC6D15}" type="pres">
      <dgm:prSet presAssocID="{DD086C9D-F185-491D-9A6A-635B72CAEA73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2767A80C-73E5-4C94-B7DB-7FC4B6E436F3}" type="pres">
      <dgm:prSet presAssocID="{4208ADF1-A0B1-44CB-833C-57025BE9F17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F0E1B4-E7AD-4109-9AFC-732B56BCABE2}" type="pres">
      <dgm:prSet presAssocID="{C1C2C2B0-A47D-4C42-AC74-30497A081BE6}" presName="sibTrans" presStyleLbl="sibTrans2D1" presStyleIdx="1" presStyleCnt="5"/>
      <dgm:spPr/>
      <dgm:t>
        <a:bodyPr/>
        <a:lstStyle/>
        <a:p>
          <a:endParaRPr lang="uk-UA"/>
        </a:p>
      </dgm:t>
    </dgm:pt>
    <dgm:pt modelId="{23CD31DF-FC44-44CE-AFC7-FE3B2823FB0F}" type="pres">
      <dgm:prSet presAssocID="{C1C2C2B0-A47D-4C42-AC74-30497A081BE6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4A838B06-4E33-4248-8A9A-B356D1D66AD8}" type="pres">
      <dgm:prSet presAssocID="{A9EFAEB3-C214-4E2B-B3DD-46DA087FDA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C7A491-295B-4C3B-8A7B-B034961B45A4}" type="pres">
      <dgm:prSet presAssocID="{28D7E800-FB17-43D8-AB7C-092DB8543362}" presName="sibTrans" presStyleLbl="sibTrans2D1" presStyleIdx="2" presStyleCnt="5"/>
      <dgm:spPr/>
      <dgm:t>
        <a:bodyPr/>
        <a:lstStyle/>
        <a:p>
          <a:endParaRPr lang="uk-UA"/>
        </a:p>
      </dgm:t>
    </dgm:pt>
    <dgm:pt modelId="{00C8A553-3D6E-480D-B1CB-3477661BB686}" type="pres">
      <dgm:prSet presAssocID="{28D7E800-FB17-43D8-AB7C-092DB8543362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C8B61943-323B-4E54-935B-6DAD457AAFE6}" type="pres">
      <dgm:prSet presAssocID="{0F3D9BD9-70C0-423D-8389-0C1D3759B23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1D2B37-02D4-46CC-911C-CE36A9E4B727}" type="pres">
      <dgm:prSet presAssocID="{F1A5E31D-6190-4F03-8C6A-ACD6162030F5}" presName="sibTrans" presStyleLbl="sibTrans2D1" presStyleIdx="3" presStyleCnt="5"/>
      <dgm:spPr/>
      <dgm:t>
        <a:bodyPr/>
        <a:lstStyle/>
        <a:p>
          <a:endParaRPr lang="uk-UA"/>
        </a:p>
      </dgm:t>
    </dgm:pt>
    <dgm:pt modelId="{BC7D12AB-D6F5-4ECE-8E64-D4AF66D17D32}" type="pres">
      <dgm:prSet presAssocID="{F1A5E31D-6190-4F03-8C6A-ACD6162030F5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94629DB7-F61A-438F-8FCE-0E37218E7694}" type="pres">
      <dgm:prSet presAssocID="{5F1431F2-B254-43E6-A615-2B42C038B3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325455-F760-4C13-8FD1-9AAF9352E942}" type="pres">
      <dgm:prSet presAssocID="{80843626-85E5-41A3-AD3A-07C374E96EF0}" presName="sibTrans" presStyleLbl="sibTrans2D1" presStyleIdx="4" presStyleCnt="5"/>
      <dgm:spPr/>
      <dgm:t>
        <a:bodyPr/>
        <a:lstStyle/>
        <a:p>
          <a:endParaRPr lang="uk-UA"/>
        </a:p>
      </dgm:t>
    </dgm:pt>
    <dgm:pt modelId="{5A188726-50FA-4FF3-8BE7-40CF4CC2AA68}" type="pres">
      <dgm:prSet presAssocID="{80843626-85E5-41A3-AD3A-07C374E96EF0}" presName="connectorText" presStyleLbl="sibTrans2D1" presStyleIdx="4" presStyleCnt="5"/>
      <dgm:spPr/>
      <dgm:t>
        <a:bodyPr/>
        <a:lstStyle/>
        <a:p>
          <a:endParaRPr lang="uk-UA"/>
        </a:p>
      </dgm:t>
    </dgm:pt>
    <dgm:pt modelId="{3E943167-281D-444D-A5B6-D8C6D2858061}" type="pres">
      <dgm:prSet presAssocID="{71D4FB1F-B8E5-40E4-B138-E74C699CC6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2D8723-4CC5-45D9-B52E-B0F922F66912}" srcId="{61263B6E-179A-4DC0-B561-D07A5A97C031}" destId="{5F1431F2-B254-43E6-A615-2B42C038B389}" srcOrd="4" destOrd="0" parTransId="{4F31A19B-7898-4E9A-95FA-B4282A842F90}" sibTransId="{80843626-85E5-41A3-AD3A-07C374E96EF0}"/>
    <dgm:cxn modelId="{DC48B09A-E5E9-4EE5-9E66-8068C2112A65}" srcId="{61263B6E-179A-4DC0-B561-D07A5A97C031}" destId="{71D4FB1F-B8E5-40E4-B138-E74C699CC6D3}" srcOrd="5" destOrd="0" parTransId="{4C4B4410-A792-43B6-9EF9-948751984FAE}" sibTransId="{8575F4C3-6CD9-42CB-B97D-F8234D36D2CC}"/>
    <dgm:cxn modelId="{1635F685-0AF5-4018-8F6F-CB391FA0A224}" type="presOf" srcId="{28D7E800-FB17-43D8-AB7C-092DB8543362}" destId="{00C8A553-3D6E-480D-B1CB-3477661BB686}" srcOrd="1" destOrd="0" presId="urn:microsoft.com/office/officeart/2005/8/layout/process1"/>
    <dgm:cxn modelId="{7851DEC0-0C23-481E-A96F-3D993BD1824F}" type="presOf" srcId="{5F1431F2-B254-43E6-A615-2B42C038B389}" destId="{94629DB7-F61A-438F-8FCE-0E37218E7694}" srcOrd="0" destOrd="0" presId="urn:microsoft.com/office/officeart/2005/8/layout/process1"/>
    <dgm:cxn modelId="{0537FE36-C428-4643-80F0-D7619B478675}" srcId="{61263B6E-179A-4DC0-B561-D07A5A97C031}" destId="{88DE03F1-BC59-4C4C-AF00-62DF05DD3722}" srcOrd="0" destOrd="0" parTransId="{E2FD0403-9E8F-45C2-A0B8-5B0A6EEA798D}" sibTransId="{DD086C9D-F185-491D-9A6A-635B72CAEA73}"/>
    <dgm:cxn modelId="{4878D864-438F-427A-B1DC-D3C838D2EF95}" type="presOf" srcId="{80843626-85E5-41A3-AD3A-07C374E96EF0}" destId="{33325455-F760-4C13-8FD1-9AAF9352E942}" srcOrd="0" destOrd="0" presId="urn:microsoft.com/office/officeart/2005/8/layout/process1"/>
    <dgm:cxn modelId="{4854D441-8C87-4523-A70D-86DDF7DBE6A7}" type="presOf" srcId="{C1C2C2B0-A47D-4C42-AC74-30497A081BE6}" destId="{8EF0E1B4-E7AD-4109-9AFC-732B56BCABE2}" srcOrd="0" destOrd="0" presId="urn:microsoft.com/office/officeart/2005/8/layout/process1"/>
    <dgm:cxn modelId="{F09AC623-3BA3-4B7B-8CD9-5EC8ABF5710A}" type="presOf" srcId="{C1C2C2B0-A47D-4C42-AC74-30497A081BE6}" destId="{23CD31DF-FC44-44CE-AFC7-FE3B2823FB0F}" srcOrd="1" destOrd="0" presId="urn:microsoft.com/office/officeart/2005/8/layout/process1"/>
    <dgm:cxn modelId="{CAA66C4B-551E-4A40-A186-E0AB2A543209}" type="presOf" srcId="{80843626-85E5-41A3-AD3A-07C374E96EF0}" destId="{5A188726-50FA-4FF3-8BE7-40CF4CC2AA68}" srcOrd="1" destOrd="0" presId="urn:microsoft.com/office/officeart/2005/8/layout/process1"/>
    <dgm:cxn modelId="{01B1150B-9E3D-4059-88B4-48544B382C19}" srcId="{61263B6E-179A-4DC0-B561-D07A5A97C031}" destId="{0F3D9BD9-70C0-423D-8389-0C1D3759B235}" srcOrd="3" destOrd="0" parTransId="{FE8BC414-1BD5-4EA4-904D-CAA39899FA23}" sibTransId="{F1A5E31D-6190-4F03-8C6A-ACD6162030F5}"/>
    <dgm:cxn modelId="{0503CACE-5CB6-4507-B900-28BFE79901FE}" type="presOf" srcId="{DD086C9D-F185-491D-9A6A-635B72CAEA73}" destId="{974C1D7F-3DC1-44B1-992E-14EF0A9E79CD}" srcOrd="0" destOrd="0" presId="urn:microsoft.com/office/officeart/2005/8/layout/process1"/>
    <dgm:cxn modelId="{FD521092-9B0A-4B6E-874F-13980C06C0DE}" type="presOf" srcId="{28D7E800-FB17-43D8-AB7C-092DB8543362}" destId="{F9C7A491-295B-4C3B-8A7B-B034961B45A4}" srcOrd="0" destOrd="0" presId="urn:microsoft.com/office/officeart/2005/8/layout/process1"/>
    <dgm:cxn modelId="{8900DCA9-A2AE-4A20-AC1C-C7B02AB78E58}" type="presOf" srcId="{4208ADF1-A0B1-44CB-833C-57025BE9F171}" destId="{2767A80C-73E5-4C94-B7DB-7FC4B6E436F3}" srcOrd="0" destOrd="0" presId="urn:microsoft.com/office/officeart/2005/8/layout/process1"/>
    <dgm:cxn modelId="{E735C43C-B069-4EF8-80F7-DA33E156C5A9}" type="presOf" srcId="{88DE03F1-BC59-4C4C-AF00-62DF05DD3722}" destId="{24913618-FD6B-42E2-9471-B43436533B67}" srcOrd="0" destOrd="0" presId="urn:microsoft.com/office/officeart/2005/8/layout/process1"/>
    <dgm:cxn modelId="{E792EC99-49CE-455D-A27F-F5801C504F43}" type="presOf" srcId="{DD086C9D-F185-491D-9A6A-635B72CAEA73}" destId="{4C7EC817-A477-4398-94A6-8F0FC3CC6D15}" srcOrd="1" destOrd="0" presId="urn:microsoft.com/office/officeart/2005/8/layout/process1"/>
    <dgm:cxn modelId="{ACA42F60-F3C4-436E-8B52-515169CDD958}" srcId="{61263B6E-179A-4DC0-B561-D07A5A97C031}" destId="{A9EFAEB3-C214-4E2B-B3DD-46DA087FDA11}" srcOrd="2" destOrd="0" parTransId="{BF33D22B-F4BE-4377-BC48-8A27B885F725}" sibTransId="{28D7E800-FB17-43D8-AB7C-092DB8543362}"/>
    <dgm:cxn modelId="{6CF49164-9EF9-48EA-A3DB-B55A93CFEDA7}" srcId="{61263B6E-179A-4DC0-B561-D07A5A97C031}" destId="{4208ADF1-A0B1-44CB-833C-57025BE9F171}" srcOrd="1" destOrd="0" parTransId="{517492AD-75B6-43BA-BE55-FC90420EB369}" sibTransId="{C1C2C2B0-A47D-4C42-AC74-30497A081BE6}"/>
    <dgm:cxn modelId="{744E727E-1C9F-46D1-9F77-EF30AFB86B9A}" type="presOf" srcId="{F1A5E31D-6190-4F03-8C6A-ACD6162030F5}" destId="{BC7D12AB-D6F5-4ECE-8E64-D4AF66D17D32}" srcOrd="1" destOrd="0" presId="urn:microsoft.com/office/officeart/2005/8/layout/process1"/>
    <dgm:cxn modelId="{D44B49B8-7553-4BD7-A835-C2AAEB582560}" type="presOf" srcId="{A9EFAEB3-C214-4E2B-B3DD-46DA087FDA11}" destId="{4A838B06-4E33-4248-8A9A-B356D1D66AD8}" srcOrd="0" destOrd="0" presId="urn:microsoft.com/office/officeart/2005/8/layout/process1"/>
    <dgm:cxn modelId="{320E204F-9E7B-4C3D-AB74-379CE8504F9E}" type="presOf" srcId="{F1A5E31D-6190-4F03-8C6A-ACD6162030F5}" destId="{351D2B37-02D4-46CC-911C-CE36A9E4B727}" srcOrd="0" destOrd="0" presId="urn:microsoft.com/office/officeart/2005/8/layout/process1"/>
    <dgm:cxn modelId="{C790DCE3-17B0-4609-B1E2-FA77741BD491}" type="presOf" srcId="{61263B6E-179A-4DC0-B561-D07A5A97C031}" destId="{3002935C-D274-4FB6-9470-A43C04B9C097}" srcOrd="0" destOrd="0" presId="urn:microsoft.com/office/officeart/2005/8/layout/process1"/>
    <dgm:cxn modelId="{CF66C80A-D6F4-4E7A-9AF6-84FB233AC274}" type="presOf" srcId="{0F3D9BD9-70C0-423D-8389-0C1D3759B235}" destId="{C8B61943-323B-4E54-935B-6DAD457AAFE6}" srcOrd="0" destOrd="0" presId="urn:microsoft.com/office/officeart/2005/8/layout/process1"/>
    <dgm:cxn modelId="{E783E2B8-9671-4664-8D04-6FAD76AE97E7}" type="presOf" srcId="{71D4FB1F-B8E5-40E4-B138-E74C699CC6D3}" destId="{3E943167-281D-444D-A5B6-D8C6D2858061}" srcOrd="0" destOrd="0" presId="urn:microsoft.com/office/officeart/2005/8/layout/process1"/>
    <dgm:cxn modelId="{EA96E364-D881-43B8-B2CA-C28C77467632}" type="presParOf" srcId="{3002935C-D274-4FB6-9470-A43C04B9C097}" destId="{24913618-FD6B-42E2-9471-B43436533B67}" srcOrd="0" destOrd="0" presId="urn:microsoft.com/office/officeart/2005/8/layout/process1"/>
    <dgm:cxn modelId="{AFC8981B-9D36-4793-B7EE-64CBC99089DA}" type="presParOf" srcId="{3002935C-D274-4FB6-9470-A43C04B9C097}" destId="{974C1D7F-3DC1-44B1-992E-14EF0A9E79CD}" srcOrd="1" destOrd="0" presId="urn:microsoft.com/office/officeart/2005/8/layout/process1"/>
    <dgm:cxn modelId="{A3D90FBD-2958-40C7-915A-6688AA96F3E8}" type="presParOf" srcId="{974C1D7F-3DC1-44B1-992E-14EF0A9E79CD}" destId="{4C7EC817-A477-4398-94A6-8F0FC3CC6D15}" srcOrd="0" destOrd="0" presId="urn:microsoft.com/office/officeart/2005/8/layout/process1"/>
    <dgm:cxn modelId="{84D31DCA-379D-4148-9602-38300C8C7102}" type="presParOf" srcId="{3002935C-D274-4FB6-9470-A43C04B9C097}" destId="{2767A80C-73E5-4C94-B7DB-7FC4B6E436F3}" srcOrd="2" destOrd="0" presId="urn:microsoft.com/office/officeart/2005/8/layout/process1"/>
    <dgm:cxn modelId="{12C86DB1-FDAF-4256-8E9D-F6A61484DB2C}" type="presParOf" srcId="{3002935C-D274-4FB6-9470-A43C04B9C097}" destId="{8EF0E1B4-E7AD-4109-9AFC-732B56BCABE2}" srcOrd="3" destOrd="0" presId="urn:microsoft.com/office/officeart/2005/8/layout/process1"/>
    <dgm:cxn modelId="{8718D323-74E2-48CA-AF92-86F3D64CAF0F}" type="presParOf" srcId="{8EF0E1B4-E7AD-4109-9AFC-732B56BCABE2}" destId="{23CD31DF-FC44-44CE-AFC7-FE3B2823FB0F}" srcOrd="0" destOrd="0" presId="urn:microsoft.com/office/officeart/2005/8/layout/process1"/>
    <dgm:cxn modelId="{84FA854B-8EB3-487B-9C6D-920ECA37A468}" type="presParOf" srcId="{3002935C-D274-4FB6-9470-A43C04B9C097}" destId="{4A838B06-4E33-4248-8A9A-B356D1D66AD8}" srcOrd="4" destOrd="0" presId="urn:microsoft.com/office/officeart/2005/8/layout/process1"/>
    <dgm:cxn modelId="{4540DA02-ED02-4562-8A43-C349363471E4}" type="presParOf" srcId="{3002935C-D274-4FB6-9470-A43C04B9C097}" destId="{F9C7A491-295B-4C3B-8A7B-B034961B45A4}" srcOrd="5" destOrd="0" presId="urn:microsoft.com/office/officeart/2005/8/layout/process1"/>
    <dgm:cxn modelId="{D44DCCC5-5C8F-4AE3-A939-2BB3A543C2CB}" type="presParOf" srcId="{F9C7A491-295B-4C3B-8A7B-B034961B45A4}" destId="{00C8A553-3D6E-480D-B1CB-3477661BB686}" srcOrd="0" destOrd="0" presId="urn:microsoft.com/office/officeart/2005/8/layout/process1"/>
    <dgm:cxn modelId="{4768DF63-A4BE-4A29-B262-68D505167562}" type="presParOf" srcId="{3002935C-D274-4FB6-9470-A43C04B9C097}" destId="{C8B61943-323B-4E54-935B-6DAD457AAFE6}" srcOrd="6" destOrd="0" presId="urn:microsoft.com/office/officeart/2005/8/layout/process1"/>
    <dgm:cxn modelId="{B0C3E943-E481-4479-9E1C-0917DC1AD708}" type="presParOf" srcId="{3002935C-D274-4FB6-9470-A43C04B9C097}" destId="{351D2B37-02D4-46CC-911C-CE36A9E4B727}" srcOrd="7" destOrd="0" presId="urn:microsoft.com/office/officeart/2005/8/layout/process1"/>
    <dgm:cxn modelId="{C6BCAD4A-BDA4-4706-92D3-F090EAB0FD85}" type="presParOf" srcId="{351D2B37-02D4-46CC-911C-CE36A9E4B727}" destId="{BC7D12AB-D6F5-4ECE-8E64-D4AF66D17D32}" srcOrd="0" destOrd="0" presId="urn:microsoft.com/office/officeart/2005/8/layout/process1"/>
    <dgm:cxn modelId="{45264503-F6BD-4646-9C52-E3B140E6BA99}" type="presParOf" srcId="{3002935C-D274-4FB6-9470-A43C04B9C097}" destId="{94629DB7-F61A-438F-8FCE-0E37218E7694}" srcOrd="8" destOrd="0" presId="urn:microsoft.com/office/officeart/2005/8/layout/process1"/>
    <dgm:cxn modelId="{E2D1B814-FECC-41A3-9820-56D905E6AAF6}" type="presParOf" srcId="{3002935C-D274-4FB6-9470-A43C04B9C097}" destId="{33325455-F760-4C13-8FD1-9AAF9352E942}" srcOrd="9" destOrd="0" presId="urn:microsoft.com/office/officeart/2005/8/layout/process1"/>
    <dgm:cxn modelId="{4C035BDF-BB58-4DDA-A40A-998352A86A71}" type="presParOf" srcId="{33325455-F760-4C13-8FD1-9AAF9352E942}" destId="{5A188726-50FA-4FF3-8BE7-40CF4CC2AA68}" srcOrd="0" destOrd="0" presId="urn:microsoft.com/office/officeart/2005/8/layout/process1"/>
    <dgm:cxn modelId="{A436C03F-50A6-4C88-B1D8-C71518731A7B}" type="presParOf" srcId="{3002935C-D274-4FB6-9470-A43C04B9C097}" destId="{3E943167-281D-444D-A5B6-D8C6D285806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F9191-EFA8-4291-896E-371CA2EC927E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FD528E7-F016-48F3-879B-05FE6BEE33DC}">
      <dgm:prSet phldrT="[Текст]"/>
      <dgm:spPr/>
      <dgm:t>
        <a:bodyPr/>
        <a:lstStyle/>
        <a:p>
          <a:r>
            <a:rPr lang="ru-RU" dirty="0" smtClean="0"/>
            <a:t>один проект на </a:t>
          </a:r>
          <a:r>
            <a:rPr lang="ru-RU" dirty="0" err="1" smtClean="0"/>
            <a:t>загальнодержавному</a:t>
          </a:r>
          <a:r>
            <a:rPr lang="ru-RU" dirty="0" smtClean="0"/>
            <a:t> </a:t>
          </a:r>
          <a:r>
            <a:rPr lang="ru-RU" dirty="0" err="1" smtClean="0"/>
            <a:t>рівні</a:t>
          </a:r>
          <a:r>
            <a:rPr lang="ru-RU" dirty="0" smtClean="0"/>
            <a:t>;</a:t>
          </a:r>
          <a:endParaRPr lang="uk-UA" dirty="0"/>
        </a:p>
      </dgm:t>
    </dgm:pt>
    <dgm:pt modelId="{0518A9EA-2195-47C6-8850-C6E5B0B32F18}" type="parTrans" cxnId="{5CC42361-BD7E-4F60-AF29-C641116ADC92}">
      <dgm:prSet/>
      <dgm:spPr/>
      <dgm:t>
        <a:bodyPr/>
        <a:lstStyle/>
        <a:p>
          <a:endParaRPr lang="uk-UA"/>
        </a:p>
      </dgm:t>
    </dgm:pt>
    <dgm:pt modelId="{C957CC03-D0CE-4A07-9F9D-E63EC60D52F4}" type="sibTrans" cxnId="{5CC42361-BD7E-4F60-AF29-C641116ADC92}">
      <dgm:prSet/>
      <dgm:spPr/>
      <dgm:t>
        <a:bodyPr/>
        <a:lstStyle/>
        <a:p>
          <a:endParaRPr lang="uk-UA"/>
        </a:p>
      </dgm:t>
    </dgm:pt>
    <dgm:pt modelId="{90009F76-6DA8-4C83-A1FC-272A1002D31F}">
      <dgm:prSet/>
      <dgm:spPr/>
      <dgm:t>
        <a:bodyPr/>
        <a:lstStyle/>
        <a:p>
          <a:r>
            <a:rPr lang="ru-RU" dirty="0" smtClean="0"/>
            <a:t>один для кожного з п’яти районів материкової Португалії (Північ, Центр, </a:t>
          </a:r>
          <a:r>
            <a:rPr lang="ru-RU" dirty="0" err="1" smtClean="0"/>
            <a:t>Лісабон</a:t>
          </a:r>
          <a:r>
            <a:rPr lang="ru-RU" dirty="0" smtClean="0"/>
            <a:t> і </a:t>
          </a:r>
          <a:r>
            <a:rPr lang="uk-UA" dirty="0" smtClean="0"/>
            <a:t>Долина </a:t>
          </a:r>
          <a:r>
            <a:rPr lang="uk-UA" dirty="0" err="1" smtClean="0"/>
            <a:t>Тегеш</a:t>
          </a:r>
          <a:r>
            <a:rPr lang="uk-UA" dirty="0" smtClean="0"/>
            <a:t>, </a:t>
          </a:r>
          <a:r>
            <a:rPr lang="uk-UA" dirty="0" err="1" smtClean="0"/>
            <a:t>Алентежу</a:t>
          </a:r>
          <a:r>
            <a:rPr lang="uk-UA" dirty="0" smtClean="0"/>
            <a:t>, </a:t>
          </a:r>
          <a:r>
            <a:rPr lang="uk-UA" dirty="0" err="1" smtClean="0"/>
            <a:t>Алгарве</a:t>
          </a:r>
          <a:r>
            <a:rPr lang="uk-UA" dirty="0" smtClean="0"/>
            <a:t>);</a:t>
          </a:r>
          <a:endParaRPr lang="uk-UA" dirty="0"/>
        </a:p>
      </dgm:t>
    </dgm:pt>
    <dgm:pt modelId="{93868A9C-6DA2-4E76-8DD6-7E6FF62FB09C}" type="parTrans" cxnId="{8DF3DDDE-B687-4E59-BFF2-A086D004DD42}">
      <dgm:prSet/>
      <dgm:spPr/>
      <dgm:t>
        <a:bodyPr/>
        <a:lstStyle/>
        <a:p>
          <a:endParaRPr lang="uk-UA"/>
        </a:p>
      </dgm:t>
    </dgm:pt>
    <dgm:pt modelId="{9E622808-9F94-48C9-9960-594B64E45DC5}" type="sibTrans" cxnId="{8DF3DDDE-B687-4E59-BFF2-A086D004DD42}">
      <dgm:prSet/>
      <dgm:spPr/>
      <dgm:t>
        <a:bodyPr/>
        <a:lstStyle/>
        <a:p>
          <a:endParaRPr lang="uk-UA"/>
        </a:p>
      </dgm:t>
    </dgm:pt>
    <dgm:pt modelId="{8D69406B-DDEA-402D-8E30-7B0C3C699126}">
      <dgm:prSet/>
      <dgm:spPr/>
      <dgm:t>
        <a:bodyPr/>
        <a:lstStyle/>
        <a:p>
          <a:r>
            <a:rPr lang="ru-RU" dirty="0" smtClean="0"/>
            <a:t>один для кожної з двох автономних областей (Азорські острови та Мадейра).</a:t>
          </a:r>
          <a:endParaRPr lang="uk-UA" dirty="0"/>
        </a:p>
      </dgm:t>
    </dgm:pt>
    <dgm:pt modelId="{338EE380-BDEC-4B70-8EBC-7E66B12DD879}" type="parTrans" cxnId="{D38DE1B0-3BED-4954-8661-644DDFFF0041}">
      <dgm:prSet/>
      <dgm:spPr/>
      <dgm:t>
        <a:bodyPr/>
        <a:lstStyle/>
        <a:p>
          <a:endParaRPr lang="uk-UA"/>
        </a:p>
      </dgm:t>
    </dgm:pt>
    <dgm:pt modelId="{2715F4E7-01D8-4541-A496-2F2A443CF5E6}" type="sibTrans" cxnId="{D38DE1B0-3BED-4954-8661-644DDFFF0041}">
      <dgm:prSet/>
      <dgm:spPr/>
      <dgm:t>
        <a:bodyPr/>
        <a:lstStyle/>
        <a:p>
          <a:endParaRPr lang="uk-UA"/>
        </a:p>
      </dgm:t>
    </dgm:pt>
    <dgm:pt modelId="{876D938B-DD67-40CC-AFF9-FAED98B5FC85}" type="pres">
      <dgm:prSet presAssocID="{8A8F9191-EFA8-4291-896E-371CA2EC927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BB306FC6-AF9D-4260-BAF2-908665C70F0C}" type="pres">
      <dgm:prSet presAssocID="{1FD528E7-F016-48F3-879B-05FE6BEE33DC}" presName="chaos" presStyleCnt="0"/>
      <dgm:spPr/>
    </dgm:pt>
    <dgm:pt modelId="{F3B4A826-F07C-4104-969F-D3DC5FF6C70A}" type="pres">
      <dgm:prSet presAssocID="{1FD528E7-F016-48F3-879B-05FE6BEE33DC}" presName="parTx1" presStyleLbl="revTx" presStyleIdx="0" presStyleCnt="2"/>
      <dgm:spPr/>
      <dgm:t>
        <a:bodyPr/>
        <a:lstStyle/>
        <a:p>
          <a:endParaRPr lang="uk-UA"/>
        </a:p>
      </dgm:t>
    </dgm:pt>
    <dgm:pt modelId="{FFF8081F-4036-441C-97AA-08B97A776C90}" type="pres">
      <dgm:prSet presAssocID="{1FD528E7-F016-48F3-879B-05FE6BEE33DC}" presName="c1" presStyleLbl="node1" presStyleIdx="0" presStyleCnt="19"/>
      <dgm:spPr/>
    </dgm:pt>
    <dgm:pt modelId="{485A3889-DCF3-448A-BA8F-489AB66373DC}" type="pres">
      <dgm:prSet presAssocID="{1FD528E7-F016-48F3-879B-05FE6BEE33DC}" presName="c2" presStyleLbl="node1" presStyleIdx="1" presStyleCnt="19"/>
      <dgm:spPr/>
    </dgm:pt>
    <dgm:pt modelId="{85093287-409D-4469-81BB-FC0FB7AC984A}" type="pres">
      <dgm:prSet presAssocID="{1FD528E7-F016-48F3-879B-05FE6BEE33DC}" presName="c3" presStyleLbl="node1" presStyleIdx="2" presStyleCnt="19"/>
      <dgm:spPr/>
    </dgm:pt>
    <dgm:pt modelId="{2CA6D710-03F4-4E74-93E3-BA0ACE8EA647}" type="pres">
      <dgm:prSet presAssocID="{1FD528E7-F016-48F3-879B-05FE6BEE33DC}" presName="c4" presStyleLbl="node1" presStyleIdx="3" presStyleCnt="19"/>
      <dgm:spPr/>
    </dgm:pt>
    <dgm:pt modelId="{60F05B19-17D8-4857-9311-E41DE251597A}" type="pres">
      <dgm:prSet presAssocID="{1FD528E7-F016-48F3-879B-05FE6BEE33DC}" presName="c5" presStyleLbl="node1" presStyleIdx="4" presStyleCnt="19"/>
      <dgm:spPr/>
    </dgm:pt>
    <dgm:pt modelId="{515C859B-F30F-4DDC-9F63-C337D21E8017}" type="pres">
      <dgm:prSet presAssocID="{1FD528E7-F016-48F3-879B-05FE6BEE33DC}" presName="c6" presStyleLbl="node1" presStyleIdx="5" presStyleCnt="19"/>
      <dgm:spPr/>
    </dgm:pt>
    <dgm:pt modelId="{04415D46-4929-49FB-A3C1-EC4EBE882911}" type="pres">
      <dgm:prSet presAssocID="{1FD528E7-F016-48F3-879B-05FE6BEE33DC}" presName="c7" presStyleLbl="node1" presStyleIdx="6" presStyleCnt="19"/>
      <dgm:spPr/>
    </dgm:pt>
    <dgm:pt modelId="{C7F3AAF5-F0A4-4426-9EDA-04AFF214D3B7}" type="pres">
      <dgm:prSet presAssocID="{1FD528E7-F016-48F3-879B-05FE6BEE33DC}" presName="c8" presStyleLbl="node1" presStyleIdx="7" presStyleCnt="19"/>
      <dgm:spPr/>
    </dgm:pt>
    <dgm:pt modelId="{0CB6413D-E80C-463A-9712-122D16445E6B}" type="pres">
      <dgm:prSet presAssocID="{1FD528E7-F016-48F3-879B-05FE6BEE33DC}" presName="c9" presStyleLbl="node1" presStyleIdx="8" presStyleCnt="19"/>
      <dgm:spPr/>
    </dgm:pt>
    <dgm:pt modelId="{0287EDC1-2DE9-4774-9D02-02AA1D54BA08}" type="pres">
      <dgm:prSet presAssocID="{1FD528E7-F016-48F3-879B-05FE6BEE33DC}" presName="c10" presStyleLbl="node1" presStyleIdx="9" presStyleCnt="19"/>
      <dgm:spPr/>
    </dgm:pt>
    <dgm:pt modelId="{870184AC-0D73-49B7-81F7-823EBC1A3380}" type="pres">
      <dgm:prSet presAssocID="{1FD528E7-F016-48F3-879B-05FE6BEE33DC}" presName="c11" presStyleLbl="node1" presStyleIdx="10" presStyleCnt="19"/>
      <dgm:spPr/>
    </dgm:pt>
    <dgm:pt modelId="{AA67DC74-DBBF-4EB7-A9EE-C4B8006D3777}" type="pres">
      <dgm:prSet presAssocID="{1FD528E7-F016-48F3-879B-05FE6BEE33DC}" presName="c12" presStyleLbl="node1" presStyleIdx="11" presStyleCnt="19"/>
      <dgm:spPr/>
    </dgm:pt>
    <dgm:pt modelId="{2AAA7067-A922-4F9E-A0DF-885F49BA5612}" type="pres">
      <dgm:prSet presAssocID="{1FD528E7-F016-48F3-879B-05FE6BEE33DC}" presName="c13" presStyleLbl="node1" presStyleIdx="12" presStyleCnt="19"/>
      <dgm:spPr/>
    </dgm:pt>
    <dgm:pt modelId="{A985094B-FD72-4AB1-A03A-0149840C7610}" type="pres">
      <dgm:prSet presAssocID="{1FD528E7-F016-48F3-879B-05FE6BEE33DC}" presName="c14" presStyleLbl="node1" presStyleIdx="13" presStyleCnt="19"/>
      <dgm:spPr/>
    </dgm:pt>
    <dgm:pt modelId="{28F80D39-E7F5-4BE4-A7C4-22BCD8405BD3}" type="pres">
      <dgm:prSet presAssocID="{1FD528E7-F016-48F3-879B-05FE6BEE33DC}" presName="c15" presStyleLbl="node1" presStyleIdx="14" presStyleCnt="19"/>
      <dgm:spPr/>
    </dgm:pt>
    <dgm:pt modelId="{F72779CD-9B99-464A-8EE8-488CA9D4D984}" type="pres">
      <dgm:prSet presAssocID="{1FD528E7-F016-48F3-879B-05FE6BEE33DC}" presName="c16" presStyleLbl="node1" presStyleIdx="15" presStyleCnt="19"/>
      <dgm:spPr/>
    </dgm:pt>
    <dgm:pt modelId="{C9317825-DE36-42EF-8C2B-BC7A7B762A78}" type="pres">
      <dgm:prSet presAssocID="{1FD528E7-F016-48F3-879B-05FE6BEE33DC}" presName="c17" presStyleLbl="node1" presStyleIdx="16" presStyleCnt="19"/>
      <dgm:spPr/>
    </dgm:pt>
    <dgm:pt modelId="{EC05ABE0-E8E3-4255-AD77-8A54AEC0FB5F}" type="pres">
      <dgm:prSet presAssocID="{1FD528E7-F016-48F3-879B-05FE6BEE33DC}" presName="c18" presStyleLbl="node1" presStyleIdx="17" presStyleCnt="19"/>
      <dgm:spPr/>
    </dgm:pt>
    <dgm:pt modelId="{125B6C60-227E-494E-A383-B4E2457E9ECE}" type="pres">
      <dgm:prSet presAssocID="{C957CC03-D0CE-4A07-9F9D-E63EC60D52F4}" presName="chevronComposite1" presStyleCnt="0"/>
      <dgm:spPr/>
    </dgm:pt>
    <dgm:pt modelId="{233BD0BC-45A3-4ED3-ACD2-FF4BE3B2D05A}" type="pres">
      <dgm:prSet presAssocID="{C957CC03-D0CE-4A07-9F9D-E63EC60D52F4}" presName="chevron1" presStyleLbl="sibTrans2D1" presStyleIdx="0" presStyleCnt="2"/>
      <dgm:spPr/>
    </dgm:pt>
    <dgm:pt modelId="{DA8FFDC4-9CFD-468A-AC3E-2EC0EC47FC2E}" type="pres">
      <dgm:prSet presAssocID="{C957CC03-D0CE-4A07-9F9D-E63EC60D52F4}" presName="spChevron1" presStyleCnt="0"/>
      <dgm:spPr/>
    </dgm:pt>
    <dgm:pt modelId="{0CBBDD64-FA28-4556-90BB-0F19F5031475}" type="pres">
      <dgm:prSet presAssocID="{90009F76-6DA8-4C83-A1FC-272A1002D31F}" presName="middle" presStyleCnt="0"/>
      <dgm:spPr/>
    </dgm:pt>
    <dgm:pt modelId="{62A21B68-8CA4-4379-AFCB-53C05D0568A0}" type="pres">
      <dgm:prSet presAssocID="{90009F76-6DA8-4C83-A1FC-272A1002D31F}" presName="parTxMid" presStyleLbl="revTx" presStyleIdx="1" presStyleCnt="2"/>
      <dgm:spPr/>
      <dgm:t>
        <a:bodyPr/>
        <a:lstStyle/>
        <a:p>
          <a:endParaRPr lang="uk-UA"/>
        </a:p>
      </dgm:t>
    </dgm:pt>
    <dgm:pt modelId="{E7C9F4BB-F499-4C95-B096-63B746C8D89A}" type="pres">
      <dgm:prSet presAssocID="{90009F76-6DA8-4C83-A1FC-272A1002D31F}" presName="spMid" presStyleCnt="0"/>
      <dgm:spPr/>
    </dgm:pt>
    <dgm:pt modelId="{B16EC4D6-8130-498F-8182-CC8107F8F3FC}" type="pres">
      <dgm:prSet presAssocID="{9E622808-9F94-48C9-9960-594B64E45DC5}" presName="chevronComposite1" presStyleCnt="0"/>
      <dgm:spPr/>
    </dgm:pt>
    <dgm:pt modelId="{0B53E4BE-04B6-43B5-83F6-B19971CDB4D0}" type="pres">
      <dgm:prSet presAssocID="{9E622808-9F94-48C9-9960-594B64E45DC5}" presName="chevron1" presStyleLbl="sibTrans2D1" presStyleIdx="1" presStyleCnt="2"/>
      <dgm:spPr/>
    </dgm:pt>
    <dgm:pt modelId="{BC7E2078-E3CD-4027-9C9A-ADBCD0F65F61}" type="pres">
      <dgm:prSet presAssocID="{9E622808-9F94-48C9-9960-594B64E45DC5}" presName="spChevron1" presStyleCnt="0"/>
      <dgm:spPr/>
    </dgm:pt>
    <dgm:pt modelId="{CF39B34A-8054-41B5-80C8-57CD196437D3}" type="pres">
      <dgm:prSet presAssocID="{8D69406B-DDEA-402D-8E30-7B0C3C699126}" presName="last" presStyleCnt="0"/>
      <dgm:spPr/>
    </dgm:pt>
    <dgm:pt modelId="{FBE8422A-A083-4FF9-8967-07737D350F3C}" type="pres">
      <dgm:prSet presAssocID="{8D69406B-DDEA-402D-8E30-7B0C3C699126}" presName="circleTx" presStyleLbl="node1" presStyleIdx="18" presStyleCnt="19"/>
      <dgm:spPr/>
      <dgm:t>
        <a:bodyPr/>
        <a:lstStyle/>
        <a:p>
          <a:endParaRPr lang="uk-UA"/>
        </a:p>
      </dgm:t>
    </dgm:pt>
    <dgm:pt modelId="{B35E2971-5380-4A33-9827-DC808F950C2E}" type="pres">
      <dgm:prSet presAssocID="{8D69406B-DDEA-402D-8E30-7B0C3C699126}" presName="spN" presStyleCnt="0"/>
      <dgm:spPr/>
    </dgm:pt>
  </dgm:ptLst>
  <dgm:cxnLst>
    <dgm:cxn modelId="{EAF0EA8B-6475-4BF4-BB38-0C17A7452058}" type="presOf" srcId="{90009F76-6DA8-4C83-A1FC-272A1002D31F}" destId="{62A21B68-8CA4-4379-AFCB-53C05D0568A0}" srcOrd="0" destOrd="0" presId="urn:microsoft.com/office/officeart/2009/3/layout/RandomtoResultProcess"/>
    <dgm:cxn modelId="{41805563-299A-4BE7-BB41-F266A9C4A1D8}" type="presOf" srcId="{8D69406B-DDEA-402D-8E30-7B0C3C699126}" destId="{FBE8422A-A083-4FF9-8967-07737D350F3C}" srcOrd="0" destOrd="0" presId="urn:microsoft.com/office/officeart/2009/3/layout/RandomtoResultProcess"/>
    <dgm:cxn modelId="{8DF3DDDE-B687-4E59-BFF2-A086D004DD42}" srcId="{8A8F9191-EFA8-4291-896E-371CA2EC927E}" destId="{90009F76-6DA8-4C83-A1FC-272A1002D31F}" srcOrd="1" destOrd="0" parTransId="{93868A9C-6DA2-4E76-8DD6-7E6FF62FB09C}" sibTransId="{9E622808-9F94-48C9-9960-594B64E45DC5}"/>
    <dgm:cxn modelId="{D38DE1B0-3BED-4954-8661-644DDFFF0041}" srcId="{8A8F9191-EFA8-4291-896E-371CA2EC927E}" destId="{8D69406B-DDEA-402D-8E30-7B0C3C699126}" srcOrd="2" destOrd="0" parTransId="{338EE380-BDEC-4B70-8EBC-7E66B12DD879}" sibTransId="{2715F4E7-01D8-4541-A496-2F2A443CF5E6}"/>
    <dgm:cxn modelId="{EA8D8459-10BF-4626-89CC-60009D1F74BD}" type="presOf" srcId="{1FD528E7-F016-48F3-879B-05FE6BEE33DC}" destId="{F3B4A826-F07C-4104-969F-D3DC5FF6C70A}" srcOrd="0" destOrd="0" presId="urn:microsoft.com/office/officeart/2009/3/layout/RandomtoResultProcess"/>
    <dgm:cxn modelId="{5CC42361-BD7E-4F60-AF29-C641116ADC92}" srcId="{8A8F9191-EFA8-4291-896E-371CA2EC927E}" destId="{1FD528E7-F016-48F3-879B-05FE6BEE33DC}" srcOrd="0" destOrd="0" parTransId="{0518A9EA-2195-47C6-8850-C6E5B0B32F18}" sibTransId="{C957CC03-D0CE-4A07-9F9D-E63EC60D52F4}"/>
    <dgm:cxn modelId="{37DD4675-0FC8-4771-AA26-077C81878A6B}" type="presOf" srcId="{8A8F9191-EFA8-4291-896E-371CA2EC927E}" destId="{876D938B-DD67-40CC-AFF9-FAED98B5FC85}" srcOrd="0" destOrd="0" presId="urn:microsoft.com/office/officeart/2009/3/layout/RandomtoResultProcess"/>
    <dgm:cxn modelId="{5D59CBA8-0ADF-4DB9-8ADD-14193017B991}" type="presParOf" srcId="{876D938B-DD67-40CC-AFF9-FAED98B5FC85}" destId="{BB306FC6-AF9D-4260-BAF2-908665C70F0C}" srcOrd="0" destOrd="0" presId="urn:microsoft.com/office/officeart/2009/3/layout/RandomtoResultProcess"/>
    <dgm:cxn modelId="{E7DED5B4-E008-43EC-A233-8DA561796BE1}" type="presParOf" srcId="{BB306FC6-AF9D-4260-BAF2-908665C70F0C}" destId="{F3B4A826-F07C-4104-969F-D3DC5FF6C70A}" srcOrd="0" destOrd="0" presId="urn:microsoft.com/office/officeart/2009/3/layout/RandomtoResultProcess"/>
    <dgm:cxn modelId="{19734C1E-5119-462F-9E93-D61033AC00B6}" type="presParOf" srcId="{BB306FC6-AF9D-4260-BAF2-908665C70F0C}" destId="{FFF8081F-4036-441C-97AA-08B97A776C90}" srcOrd="1" destOrd="0" presId="urn:microsoft.com/office/officeart/2009/3/layout/RandomtoResultProcess"/>
    <dgm:cxn modelId="{11B62EA0-FDD2-420C-B522-2C59464861C2}" type="presParOf" srcId="{BB306FC6-AF9D-4260-BAF2-908665C70F0C}" destId="{485A3889-DCF3-448A-BA8F-489AB66373DC}" srcOrd="2" destOrd="0" presId="urn:microsoft.com/office/officeart/2009/3/layout/RandomtoResultProcess"/>
    <dgm:cxn modelId="{F4FB8E94-871A-45F4-8647-A10E2847B1CE}" type="presParOf" srcId="{BB306FC6-AF9D-4260-BAF2-908665C70F0C}" destId="{85093287-409D-4469-81BB-FC0FB7AC984A}" srcOrd="3" destOrd="0" presId="urn:microsoft.com/office/officeart/2009/3/layout/RandomtoResultProcess"/>
    <dgm:cxn modelId="{ACB622CA-56E9-4B45-B68D-47BD93162B65}" type="presParOf" srcId="{BB306FC6-AF9D-4260-BAF2-908665C70F0C}" destId="{2CA6D710-03F4-4E74-93E3-BA0ACE8EA647}" srcOrd="4" destOrd="0" presId="urn:microsoft.com/office/officeart/2009/3/layout/RandomtoResultProcess"/>
    <dgm:cxn modelId="{94241F09-DCF0-4920-87AE-A360D109B368}" type="presParOf" srcId="{BB306FC6-AF9D-4260-BAF2-908665C70F0C}" destId="{60F05B19-17D8-4857-9311-E41DE251597A}" srcOrd="5" destOrd="0" presId="urn:microsoft.com/office/officeart/2009/3/layout/RandomtoResultProcess"/>
    <dgm:cxn modelId="{FAD20990-EDE4-4171-B565-23B089D2CC25}" type="presParOf" srcId="{BB306FC6-AF9D-4260-BAF2-908665C70F0C}" destId="{515C859B-F30F-4DDC-9F63-C337D21E8017}" srcOrd="6" destOrd="0" presId="urn:microsoft.com/office/officeart/2009/3/layout/RandomtoResultProcess"/>
    <dgm:cxn modelId="{10603A09-AA82-4E82-8430-19C0523A8DB9}" type="presParOf" srcId="{BB306FC6-AF9D-4260-BAF2-908665C70F0C}" destId="{04415D46-4929-49FB-A3C1-EC4EBE882911}" srcOrd="7" destOrd="0" presId="urn:microsoft.com/office/officeart/2009/3/layout/RandomtoResultProcess"/>
    <dgm:cxn modelId="{E05B3DF6-3160-4415-8E96-78EAB89491B5}" type="presParOf" srcId="{BB306FC6-AF9D-4260-BAF2-908665C70F0C}" destId="{C7F3AAF5-F0A4-4426-9EDA-04AFF214D3B7}" srcOrd="8" destOrd="0" presId="urn:microsoft.com/office/officeart/2009/3/layout/RandomtoResultProcess"/>
    <dgm:cxn modelId="{2F375CD8-E92B-46FD-930C-4CB5428BD728}" type="presParOf" srcId="{BB306FC6-AF9D-4260-BAF2-908665C70F0C}" destId="{0CB6413D-E80C-463A-9712-122D16445E6B}" srcOrd="9" destOrd="0" presId="urn:microsoft.com/office/officeart/2009/3/layout/RandomtoResultProcess"/>
    <dgm:cxn modelId="{44003EEA-21C6-43DF-B2D7-9C561CC77F1E}" type="presParOf" srcId="{BB306FC6-AF9D-4260-BAF2-908665C70F0C}" destId="{0287EDC1-2DE9-4774-9D02-02AA1D54BA08}" srcOrd="10" destOrd="0" presId="urn:microsoft.com/office/officeart/2009/3/layout/RandomtoResultProcess"/>
    <dgm:cxn modelId="{2F21D4BA-C674-4840-98E9-0F3656981149}" type="presParOf" srcId="{BB306FC6-AF9D-4260-BAF2-908665C70F0C}" destId="{870184AC-0D73-49B7-81F7-823EBC1A3380}" srcOrd="11" destOrd="0" presId="urn:microsoft.com/office/officeart/2009/3/layout/RandomtoResultProcess"/>
    <dgm:cxn modelId="{59F4DABC-A45A-477D-BE95-80F28DE6609B}" type="presParOf" srcId="{BB306FC6-AF9D-4260-BAF2-908665C70F0C}" destId="{AA67DC74-DBBF-4EB7-A9EE-C4B8006D3777}" srcOrd="12" destOrd="0" presId="urn:microsoft.com/office/officeart/2009/3/layout/RandomtoResultProcess"/>
    <dgm:cxn modelId="{D6C5E76C-E24A-46B0-8767-E3C184C774DC}" type="presParOf" srcId="{BB306FC6-AF9D-4260-BAF2-908665C70F0C}" destId="{2AAA7067-A922-4F9E-A0DF-885F49BA5612}" srcOrd="13" destOrd="0" presId="urn:microsoft.com/office/officeart/2009/3/layout/RandomtoResultProcess"/>
    <dgm:cxn modelId="{3F306FBC-3879-4445-996B-E5419443691E}" type="presParOf" srcId="{BB306FC6-AF9D-4260-BAF2-908665C70F0C}" destId="{A985094B-FD72-4AB1-A03A-0149840C7610}" srcOrd="14" destOrd="0" presId="urn:microsoft.com/office/officeart/2009/3/layout/RandomtoResultProcess"/>
    <dgm:cxn modelId="{1A332A9E-4715-4FE6-9C22-90E8F2A137A5}" type="presParOf" srcId="{BB306FC6-AF9D-4260-BAF2-908665C70F0C}" destId="{28F80D39-E7F5-4BE4-A7C4-22BCD8405BD3}" srcOrd="15" destOrd="0" presId="urn:microsoft.com/office/officeart/2009/3/layout/RandomtoResultProcess"/>
    <dgm:cxn modelId="{FCC6D6DB-2014-40DA-A45E-B7B5A43073D9}" type="presParOf" srcId="{BB306FC6-AF9D-4260-BAF2-908665C70F0C}" destId="{F72779CD-9B99-464A-8EE8-488CA9D4D984}" srcOrd="16" destOrd="0" presId="urn:microsoft.com/office/officeart/2009/3/layout/RandomtoResultProcess"/>
    <dgm:cxn modelId="{CE743951-DB8E-4580-A4EC-ED9C6F661490}" type="presParOf" srcId="{BB306FC6-AF9D-4260-BAF2-908665C70F0C}" destId="{C9317825-DE36-42EF-8C2B-BC7A7B762A78}" srcOrd="17" destOrd="0" presId="urn:microsoft.com/office/officeart/2009/3/layout/RandomtoResultProcess"/>
    <dgm:cxn modelId="{697F4AB5-983C-468E-A545-08E370671340}" type="presParOf" srcId="{BB306FC6-AF9D-4260-BAF2-908665C70F0C}" destId="{EC05ABE0-E8E3-4255-AD77-8A54AEC0FB5F}" srcOrd="18" destOrd="0" presId="urn:microsoft.com/office/officeart/2009/3/layout/RandomtoResultProcess"/>
    <dgm:cxn modelId="{B55F5378-6BA1-472C-A928-62B81B18EB97}" type="presParOf" srcId="{876D938B-DD67-40CC-AFF9-FAED98B5FC85}" destId="{125B6C60-227E-494E-A383-B4E2457E9ECE}" srcOrd="1" destOrd="0" presId="urn:microsoft.com/office/officeart/2009/3/layout/RandomtoResultProcess"/>
    <dgm:cxn modelId="{D2DF0AD3-40A2-4D51-871E-173C850FC391}" type="presParOf" srcId="{125B6C60-227E-494E-A383-B4E2457E9ECE}" destId="{233BD0BC-45A3-4ED3-ACD2-FF4BE3B2D05A}" srcOrd="0" destOrd="0" presId="urn:microsoft.com/office/officeart/2009/3/layout/RandomtoResultProcess"/>
    <dgm:cxn modelId="{0E768711-05B9-4061-AAE2-45F62ADEAAE2}" type="presParOf" srcId="{125B6C60-227E-494E-A383-B4E2457E9ECE}" destId="{DA8FFDC4-9CFD-468A-AC3E-2EC0EC47FC2E}" srcOrd="1" destOrd="0" presId="urn:microsoft.com/office/officeart/2009/3/layout/RandomtoResultProcess"/>
    <dgm:cxn modelId="{13C41D35-B507-4676-8C17-51436CEEA7CA}" type="presParOf" srcId="{876D938B-DD67-40CC-AFF9-FAED98B5FC85}" destId="{0CBBDD64-FA28-4556-90BB-0F19F5031475}" srcOrd="2" destOrd="0" presId="urn:microsoft.com/office/officeart/2009/3/layout/RandomtoResultProcess"/>
    <dgm:cxn modelId="{B4AAF72B-8F5B-4F69-B61E-8EA5C7C43900}" type="presParOf" srcId="{0CBBDD64-FA28-4556-90BB-0F19F5031475}" destId="{62A21B68-8CA4-4379-AFCB-53C05D0568A0}" srcOrd="0" destOrd="0" presId="urn:microsoft.com/office/officeart/2009/3/layout/RandomtoResultProcess"/>
    <dgm:cxn modelId="{E989962F-EEB9-4E51-AA4E-A8C0000290E8}" type="presParOf" srcId="{0CBBDD64-FA28-4556-90BB-0F19F5031475}" destId="{E7C9F4BB-F499-4C95-B096-63B746C8D89A}" srcOrd="1" destOrd="0" presId="urn:microsoft.com/office/officeart/2009/3/layout/RandomtoResultProcess"/>
    <dgm:cxn modelId="{7D983AD5-D27F-4FE5-9AAD-252CD1D278D9}" type="presParOf" srcId="{876D938B-DD67-40CC-AFF9-FAED98B5FC85}" destId="{B16EC4D6-8130-498F-8182-CC8107F8F3FC}" srcOrd="3" destOrd="0" presId="urn:microsoft.com/office/officeart/2009/3/layout/RandomtoResultProcess"/>
    <dgm:cxn modelId="{7EB4B251-0425-4272-8736-F3517164A0B2}" type="presParOf" srcId="{B16EC4D6-8130-498F-8182-CC8107F8F3FC}" destId="{0B53E4BE-04B6-43B5-83F6-B19971CDB4D0}" srcOrd="0" destOrd="0" presId="urn:microsoft.com/office/officeart/2009/3/layout/RandomtoResultProcess"/>
    <dgm:cxn modelId="{45676EC0-9621-4159-BAFA-C2BB98F542C4}" type="presParOf" srcId="{B16EC4D6-8130-498F-8182-CC8107F8F3FC}" destId="{BC7E2078-E3CD-4027-9C9A-ADBCD0F65F61}" srcOrd="1" destOrd="0" presId="urn:microsoft.com/office/officeart/2009/3/layout/RandomtoResultProcess"/>
    <dgm:cxn modelId="{AAEA4F63-C332-47F5-9002-90221B1A802A}" type="presParOf" srcId="{876D938B-DD67-40CC-AFF9-FAED98B5FC85}" destId="{CF39B34A-8054-41B5-80C8-57CD196437D3}" srcOrd="4" destOrd="0" presId="urn:microsoft.com/office/officeart/2009/3/layout/RandomtoResultProcess"/>
    <dgm:cxn modelId="{7A7892FC-3603-4004-9762-BF062B179742}" type="presParOf" srcId="{CF39B34A-8054-41B5-80C8-57CD196437D3}" destId="{FBE8422A-A083-4FF9-8967-07737D350F3C}" srcOrd="0" destOrd="0" presId="urn:microsoft.com/office/officeart/2009/3/layout/RandomtoResultProcess"/>
    <dgm:cxn modelId="{3D4AB34A-8132-4A23-ADD7-7E3B3A16FA62}" type="presParOf" srcId="{CF39B34A-8054-41B5-80C8-57CD196437D3}" destId="{B35E2971-5380-4A33-9827-DC808F950C2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6CC0F-4152-46C4-A5EC-B297B73E4EBD}" type="doc">
      <dgm:prSet loTypeId="urn:microsoft.com/office/officeart/2005/8/layout/hChevron3" loCatId="process" qsTypeId="urn:microsoft.com/office/officeart/2005/8/quickstyle/simple4" qsCatId="simple" csTypeId="urn:microsoft.com/office/officeart/2005/8/colors/colorful5" csCatId="colorful" phldr="1"/>
      <dgm:spPr/>
    </dgm:pt>
    <dgm:pt modelId="{427DD080-A8F5-4588-8235-175025A68E4C}">
      <dgm:prSet phldrT="[Текст]" custT="1"/>
      <dgm:spPr/>
      <dgm:t>
        <a:bodyPr/>
        <a:lstStyle/>
        <a:p>
          <a:r>
            <a:rPr lang="ru-RU" sz="1600" dirty="0" err="1" smtClean="0"/>
            <a:t>гарантувати</a:t>
          </a:r>
          <a:r>
            <a:rPr lang="ru-RU" sz="1600" dirty="0" smtClean="0"/>
            <a:t> </a:t>
          </a:r>
          <a:r>
            <a:rPr lang="ru-RU" sz="1600" dirty="0" err="1" smtClean="0"/>
            <a:t>інтегральне</a:t>
          </a:r>
          <a:r>
            <a:rPr lang="ru-RU" sz="1600" dirty="0" smtClean="0"/>
            <a:t> </a:t>
          </a:r>
          <a:r>
            <a:rPr lang="ru-RU" sz="1600" dirty="0" err="1" smtClean="0"/>
            <a:t>охоплення</a:t>
          </a:r>
          <a:r>
            <a:rPr lang="ru-RU" sz="1600" dirty="0" smtClean="0"/>
            <a:t> </a:t>
          </a:r>
          <a:r>
            <a:rPr lang="ru-RU" sz="1600" dirty="0" err="1" smtClean="0"/>
            <a:t>території</a:t>
          </a:r>
          <a:r>
            <a:rPr lang="ru-RU" sz="1600" dirty="0" smtClean="0"/>
            <a:t> </a:t>
          </a:r>
          <a:r>
            <a:rPr lang="ru-RU" sz="1600" dirty="0" err="1" smtClean="0"/>
            <a:t>країни</a:t>
          </a:r>
          <a:r>
            <a:rPr lang="ru-RU" sz="1600" dirty="0" smtClean="0"/>
            <a:t>;</a:t>
          </a:r>
          <a:endParaRPr lang="uk-UA" sz="1600" dirty="0"/>
        </a:p>
      </dgm:t>
    </dgm:pt>
    <dgm:pt modelId="{8E6035A4-DBAE-42C6-B7D5-B6C6E0A494CF}" type="parTrans" cxnId="{ABCE3653-6B3B-4E09-8E40-C1BAA3922C99}">
      <dgm:prSet/>
      <dgm:spPr/>
      <dgm:t>
        <a:bodyPr/>
        <a:lstStyle/>
        <a:p>
          <a:endParaRPr lang="uk-UA"/>
        </a:p>
      </dgm:t>
    </dgm:pt>
    <dgm:pt modelId="{7DD47919-FE69-409E-AFB6-DC9DCC409DAE}" type="sibTrans" cxnId="{ABCE3653-6B3B-4E09-8E40-C1BAA3922C99}">
      <dgm:prSet/>
      <dgm:spPr/>
      <dgm:t>
        <a:bodyPr/>
        <a:lstStyle/>
        <a:p>
          <a:endParaRPr lang="uk-UA"/>
        </a:p>
      </dgm:t>
    </dgm:pt>
    <dgm:pt modelId="{1AEE7B81-E8B7-4FB3-A601-8A3B47CA795C}">
      <dgm:prSet custT="1"/>
      <dgm:spPr/>
      <dgm:t>
        <a:bodyPr/>
        <a:lstStyle/>
        <a:p>
          <a:r>
            <a:rPr lang="ru-RU" sz="1400" dirty="0" err="1" smtClean="0"/>
            <a:t>сприяти</a:t>
          </a:r>
          <a:r>
            <a:rPr lang="ru-RU" sz="1400" dirty="0" smtClean="0"/>
            <a:t> </a:t>
          </a:r>
          <a:r>
            <a:rPr lang="ru-RU" sz="1400" dirty="0" err="1" smtClean="0"/>
            <a:t>залученню</a:t>
          </a:r>
          <a:r>
            <a:rPr lang="ru-RU" sz="1400" dirty="0" smtClean="0"/>
            <a:t> </a:t>
          </a:r>
          <a:r>
            <a:rPr lang="ru-RU" sz="1400" dirty="0" err="1" smtClean="0"/>
            <a:t>місцевих</a:t>
          </a:r>
          <a:r>
            <a:rPr lang="ru-RU" sz="1400" dirty="0" smtClean="0"/>
            <a:t> громад до </a:t>
          </a:r>
          <a:r>
            <a:rPr lang="ru-RU" sz="1400" dirty="0" err="1" smtClean="0"/>
            <a:t>регіональних</a:t>
          </a:r>
          <a:r>
            <a:rPr lang="ru-RU" sz="1400" dirty="0" smtClean="0"/>
            <a:t> та </a:t>
          </a:r>
          <a:r>
            <a:rPr lang="ru-RU" sz="1400" dirty="0" err="1" smtClean="0"/>
            <a:t>загальнонаціональних</a:t>
          </a:r>
          <a:r>
            <a:rPr lang="ru-RU" sz="1400" dirty="0" smtClean="0"/>
            <a:t> </a:t>
          </a:r>
          <a:r>
            <a:rPr lang="ru-RU" sz="1400" dirty="0" err="1" smtClean="0"/>
            <a:t>проектів</a:t>
          </a:r>
          <a:r>
            <a:rPr lang="ru-RU" sz="1400" dirty="0" smtClean="0"/>
            <a:t>, </a:t>
          </a:r>
          <a:r>
            <a:rPr lang="ru-RU" sz="1400" dirty="0" err="1" smtClean="0"/>
            <a:t>які</a:t>
          </a:r>
          <a:r>
            <a:rPr lang="ru-RU" sz="1400" dirty="0" smtClean="0"/>
            <a:t> </a:t>
          </a:r>
          <a:r>
            <a:rPr lang="ru-RU" sz="1400" dirty="0" err="1" smtClean="0"/>
            <a:t>об’єднують</a:t>
          </a:r>
          <a:r>
            <a:rPr lang="ru-RU" sz="1400" dirty="0" smtClean="0"/>
            <a:t> </a:t>
          </a:r>
          <a:r>
            <a:rPr lang="ru-RU" sz="1400" dirty="0" err="1" smtClean="0"/>
            <a:t>різні</a:t>
          </a:r>
          <a:r>
            <a:rPr lang="ru-RU" sz="1400" dirty="0" smtClean="0"/>
            <a:t> </a:t>
          </a:r>
          <a:r>
            <a:rPr lang="ru-RU" sz="1400" dirty="0" err="1" smtClean="0"/>
            <a:t>райони</a:t>
          </a:r>
          <a:r>
            <a:rPr lang="ru-RU" sz="1400" dirty="0" smtClean="0"/>
            <a:t> </a:t>
          </a:r>
          <a:r>
            <a:rPr lang="ru-RU" sz="1400" dirty="0" err="1" smtClean="0"/>
            <a:t>країни</a:t>
          </a:r>
          <a:r>
            <a:rPr lang="ru-RU" sz="1400" dirty="0" smtClean="0"/>
            <a:t>;</a:t>
          </a:r>
          <a:endParaRPr lang="uk-UA" sz="1400" dirty="0"/>
        </a:p>
      </dgm:t>
    </dgm:pt>
    <dgm:pt modelId="{FEED8F6F-01BC-44A4-96FC-924A8C31A7A7}" type="parTrans" cxnId="{FD685C62-D935-4A3E-9AD7-7F87C7E22FEA}">
      <dgm:prSet/>
      <dgm:spPr/>
      <dgm:t>
        <a:bodyPr/>
        <a:lstStyle/>
        <a:p>
          <a:endParaRPr lang="uk-UA"/>
        </a:p>
      </dgm:t>
    </dgm:pt>
    <dgm:pt modelId="{CC0D7AB7-27AD-4E08-8BD1-47764142D815}" type="sibTrans" cxnId="{FD685C62-D935-4A3E-9AD7-7F87C7E22FEA}">
      <dgm:prSet/>
      <dgm:spPr/>
      <dgm:t>
        <a:bodyPr/>
        <a:lstStyle/>
        <a:p>
          <a:endParaRPr lang="uk-UA"/>
        </a:p>
      </dgm:t>
    </dgm:pt>
    <dgm:pt modelId="{6AB50135-FD89-4A8F-AB99-BE9749FA9094}">
      <dgm:prSet custT="1"/>
      <dgm:spPr/>
      <dgm:t>
        <a:bodyPr/>
        <a:lstStyle/>
        <a:p>
          <a:r>
            <a:rPr lang="ru-RU" sz="1400" dirty="0" err="1" smtClean="0"/>
            <a:t>залучати</a:t>
          </a:r>
          <a:r>
            <a:rPr lang="ru-RU" sz="1400" dirty="0" smtClean="0"/>
            <a:t> </a:t>
          </a:r>
          <a:r>
            <a:rPr lang="ru-RU" sz="1400" dirty="0" err="1" smtClean="0"/>
            <a:t>громадськість</a:t>
          </a:r>
          <a:r>
            <a:rPr lang="ru-RU" sz="1400" dirty="0" smtClean="0"/>
            <a:t> до </a:t>
          </a:r>
          <a:r>
            <a:rPr lang="ru-RU" sz="1400" dirty="0" err="1" smtClean="0"/>
            <a:t>прийняття</a:t>
          </a:r>
          <a:r>
            <a:rPr lang="ru-RU" sz="1400" dirty="0" smtClean="0"/>
            <a:t> </a:t>
          </a:r>
          <a:r>
            <a:rPr lang="ru-RU" sz="1400" dirty="0" err="1" smtClean="0"/>
            <a:t>рішень</a:t>
          </a:r>
          <a:r>
            <a:rPr lang="ru-RU" sz="1400" dirty="0" smtClean="0"/>
            <a:t> </a:t>
          </a:r>
          <a:r>
            <a:rPr lang="ru-RU" sz="1400" dirty="0" err="1" smtClean="0"/>
            <a:t>щодо</a:t>
          </a:r>
          <a:r>
            <a:rPr lang="ru-RU" sz="1400" dirty="0" smtClean="0"/>
            <a:t> </a:t>
          </a:r>
          <a:r>
            <a:rPr lang="ru-RU" sz="1400" dirty="0" err="1" smtClean="0"/>
            <a:t>розподілу</a:t>
          </a:r>
          <a:r>
            <a:rPr lang="ru-RU" sz="1400" dirty="0" smtClean="0"/>
            <a:t> бюджету як на </a:t>
          </a:r>
          <a:r>
            <a:rPr lang="ru-RU" sz="1400" dirty="0" err="1" smtClean="0"/>
            <a:t>регіональному</a:t>
          </a:r>
          <a:r>
            <a:rPr lang="ru-RU" sz="1400" dirty="0" smtClean="0"/>
            <a:t>, так і на </a:t>
          </a:r>
          <a:r>
            <a:rPr lang="ru-RU" sz="1400" dirty="0" err="1" smtClean="0"/>
            <a:t>загальнодержавному</a:t>
          </a:r>
          <a:r>
            <a:rPr lang="ru-RU" sz="1400" dirty="0" smtClean="0"/>
            <a:t> </a:t>
          </a:r>
          <a:r>
            <a:rPr lang="ru-RU" sz="1400" dirty="0" err="1" smtClean="0"/>
            <a:t>рівні</a:t>
          </a:r>
          <a:r>
            <a:rPr lang="ru-RU" sz="1400" dirty="0" smtClean="0"/>
            <a:t>.</a:t>
          </a:r>
          <a:endParaRPr lang="uk-UA" sz="1400" dirty="0"/>
        </a:p>
      </dgm:t>
    </dgm:pt>
    <dgm:pt modelId="{504A0FCB-085C-4887-A520-348269A0E0F6}" type="parTrans" cxnId="{D8DB8504-D112-4E6A-8736-0426839DD763}">
      <dgm:prSet/>
      <dgm:spPr/>
      <dgm:t>
        <a:bodyPr/>
        <a:lstStyle/>
        <a:p>
          <a:endParaRPr lang="uk-UA"/>
        </a:p>
      </dgm:t>
    </dgm:pt>
    <dgm:pt modelId="{4B0A6ED8-BC77-47C6-A6F8-45BD9EF0B17B}" type="sibTrans" cxnId="{D8DB8504-D112-4E6A-8736-0426839DD763}">
      <dgm:prSet/>
      <dgm:spPr/>
      <dgm:t>
        <a:bodyPr/>
        <a:lstStyle/>
        <a:p>
          <a:endParaRPr lang="uk-UA"/>
        </a:p>
      </dgm:t>
    </dgm:pt>
    <dgm:pt modelId="{22B3D796-CE48-4D57-AAD5-986D9C1E590E}" type="pres">
      <dgm:prSet presAssocID="{B576CC0F-4152-46C4-A5EC-B297B73E4EBD}" presName="Name0" presStyleCnt="0">
        <dgm:presLayoutVars>
          <dgm:dir/>
          <dgm:resizeHandles val="exact"/>
        </dgm:presLayoutVars>
      </dgm:prSet>
      <dgm:spPr/>
    </dgm:pt>
    <dgm:pt modelId="{27C3FACD-371D-4209-8A7A-AEE436D273BE}" type="pres">
      <dgm:prSet presAssocID="{427DD080-A8F5-4588-8235-175025A68E4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57ACA8-667E-4147-99D8-B7F285DA75E2}" type="pres">
      <dgm:prSet presAssocID="{7DD47919-FE69-409E-AFB6-DC9DCC409DAE}" presName="parSpace" presStyleCnt="0"/>
      <dgm:spPr/>
    </dgm:pt>
    <dgm:pt modelId="{6F343FB7-00D5-4F54-9EBF-A4402BF23A60}" type="pres">
      <dgm:prSet presAssocID="{1AEE7B81-E8B7-4FB3-A601-8A3B47CA795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D54973-A3DC-444E-907A-9951BDDDB946}" type="pres">
      <dgm:prSet presAssocID="{CC0D7AB7-27AD-4E08-8BD1-47764142D815}" presName="parSpace" presStyleCnt="0"/>
      <dgm:spPr/>
    </dgm:pt>
    <dgm:pt modelId="{AF4AAC40-F3F2-4E53-9231-829D96DE47D8}" type="pres">
      <dgm:prSet presAssocID="{6AB50135-FD89-4A8F-AB99-BE9749FA9094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CE3653-6B3B-4E09-8E40-C1BAA3922C99}" srcId="{B576CC0F-4152-46C4-A5EC-B297B73E4EBD}" destId="{427DD080-A8F5-4588-8235-175025A68E4C}" srcOrd="0" destOrd="0" parTransId="{8E6035A4-DBAE-42C6-B7D5-B6C6E0A494CF}" sibTransId="{7DD47919-FE69-409E-AFB6-DC9DCC409DAE}"/>
    <dgm:cxn modelId="{C16B284E-D543-4032-BB85-F0C4192B6E58}" type="presOf" srcId="{6AB50135-FD89-4A8F-AB99-BE9749FA9094}" destId="{AF4AAC40-F3F2-4E53-9231-829D96DE47D8}" srcOrd="0" destOrd="0" presId="urn:microsoft.com/office/officeart/2005/8/layout/hChevron3"/>
    <dgm:cxn modelId="{5572EAE2-27B8-4E62-BF8C-01BD1DCEB6B4}" type="presOf" srcId="{B576CC0F-4152-46C4-A5EC-B297B73E4EBD}" destId="{22B3D796-CE48-4D57-AAD5-986D9C1E590E}" srcOrd="0" destOrd="0" presId="urn:microsoft.com/office/officeart/2005/8/layout/hChevron3"/>
    <dgm:cxn modelId="{961D992A-A63D-48FF-AA5C-306D9671E9A2}" type="presOf" srcId="{1AEE7B81-E8B7-4FB3-A601-8A3B47CA795C}" destId="{6F343FB7-00D5-4F54-9EBF-A4402BF23A60}" srcOrd="0" destOrd="0" presId="urn:microsoft.com/office/officeart/2005/8/layout/hChevron3"/>
    <dgm:cxn modelId="{FD685C62-D935-4A3E-9AD7-7F87C7E22FEA}" srcId="{B576CC0F-4152-46C4-A5EC-B297B73E4EBD}" destId="{1AEE7B81-E8B7-4FB3-A601-8A3B47CA795C}" srcOrd="1" destOrd="0" parTransId="{FEED8F6F-01BC-44A4-96FC-924A8C31A7A7}" sibTransId="{CC0D7AB7-27AD-4E08-8BD1-47764142D815}"/>
    <dgm:cxn modelId="{A4D56A0B-AEC0-4588-A7F4-0FBF198133B6}" type="presOf" srcId="{427DD080-A8F5-4588-8235-175025A68E4C}" destId="{27C3FACD-371D-4209-8A7A-AEE436D273BE}" srcOrd="0" destOrd="0" presId="urn:microsoft.com/office/officeart/2005/8/layout/hChevron3"/>
    <dgm:cxn modelId="{D8DB8504-D112-4E6A-8736-0426839DD763}" srcId="{B576CC0F-4152-46C4-A5EC-B297B73E4EBD}" destId="{6AB50135-FD89-4A8F-AB99-BE9749FA9094}" srcOrd="2" destOrd="0" parTransId="{504A0FCB-085C-4887-A520-348269A0E0F6}" sibTransId="{4B0A6ED8-BC77-47C6-A6F8-45BD9EF0B17B}"/>
    <dgm:cxn modelId="{BEA4BB42-5CB6-456F-8ED6-D0DE4000106E}" type="presParOf" srcId="{22B3D796-CE48-4D57-AAD5-986D9C1E590E}" destId="{27C3FACD-371D-4209-8A7A-AEE436D273BE}" srcOrd="0" destOrd="0" presId="urn:microsoft.com/office/officeart/2005/8/layout/hChevron3"/>
    <dgm:cxn modelId="{7BC46964-C21B-4F80-BFFA-995F1EFBD68D}" type="presParOf" srcId="{22B3D796-CE48-4D57-AAD5-986D9C1E590E}" destId="{A057ACA8-667E-4147-99D8-B7F285DA75E2}" srcOrd="1" destOrd="0" presId="urn:microsoft.com/office/officeart/2005/8/layout/hChevron3"/>
    <dgm:cxn modelId="{C05C0D56-21D9-4817-A1E8-539C0FCBEC31}" type="presParOf" srcId="{22B3D796-CE48-4D57-AAD5-986D9C1E590E}" destId="{6F343FB7-00D5-4F54-9EBF-A4402BF23A60}" srcOrd="2" destOrd="0" presId="urn:microsoft.com/office/officeart/2005/8/layout/hChevron3"/>
    <dgm:cxn modelId="{73C35D86-AFA0-4B5B-881F-A8F3A4756209}" type="presParOf" srcId="{22B3D796-CE48-4D57-AAD5-986D9C1E590E}" destId="{9FD54973-A3DC-444E-907A-9951BDDDB946}" srcOrd="3" destOrd="0" presId="urn:microsoft.com/office/officeart/2005/8/layout/hChevron3"/>
    <dgm:cxn modelId="{7E1DCA2D-BC1D-4EA1-9022-D701BA558F17}" type="presParOf" srcId="{22B3D796-CE48-4D57-AAD5-986D9C1E590E}" destId="{AF4AAC40-F3F2-4E53-9231-829D96DE47D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13618-FD6B-42E2-9471-B43436533B67}">
      <dsp:nvSpPr>
        <dsp:cNvPr id="0" name=""/>
        <dsp:cNvSpPr/>
      </dsp:nvSpPr>
      <dsp:spPr>
        <a:xfrm>
          <a:off x="0" y="444698"/>
          <a:ext cx="1076793" cy="706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освіта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навчання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для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дорослих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uk-UA" sz="1100" kern="1200" dirty="0"/>
        </a:p>
      </dsp:txBody>
      <dsp:txXfrm>
        <a:off x="20697" y="465395"/>
        <a:ext cx="1035399" cy="665252"/>
      </dsp:txXfrm>
    </dsp:sp>
    <dsp:sp modelId="{974C1D7F-3DC1-44B1-992E-14EF0A9E79CD}">
      <dsp:nvSpPr>
        <dsp:cNvPr id="0" name=""/>
        <dsp:cNvSpPr/>
      </dsp:nvSpPr>
      <dsp:spPr>
        <a:xfrm>
          <a:off x="1184473" y="664499"/>
          <a:ext cx="228280" cy="267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/>
        </a:p>
      </dsp:txBody>
      <dsp:txXfrm>
        <a:off x="1184473" y="717908"/>
        <a:ext cx="159796" cy="160226"/>
      </dsp:txXfrm>
    </dsp:sp>
    <dsp:sp modelId="{2767A80C-73E5-4C94-B7DB-7FC4B6E436F3}">
      <dsp:nvSpPr>
        <dsp:cNvPr id="0" name=""/>
        <dsp:cNvSpPr/>
      </dsp:nvSpPr>
      <dsp:spPr>
        <a:xfrm>
          <a:off x="1507511" y="444698"/>
          <a:ext cx="1076793" cy="706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культура;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8208" y="465395"/>
        <a:ext cx="1035399" cy="665252"/>
      </dsp:txXfrm>
    </dsp:sp>
    <dsp:sp modelId="{8EF0E1B4-E7AD-4109-9AFC-732B56BCABE2}">
      <dsp:nvSpPr>
        <dsp:cNvPr id="0" name=""/>
        <dsp:cNvSpPr/>
      </dsp:nvSpPr>
      <dsp:spPr>
        <a:xfrm>
          <a:off x="2691985" y="664499"/>
          <a:ext cx="228280" cy="267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/>
        </a:p>
      </dsp:txBody>
      <dsp:txXfrm>
        <a:off x="2691985" y="717908"/>
        <a:ext cx="159796" cy="160226"/>
      </dsp:txXfrm>
    </dsp:sp>
    <dsp:sp modelId="{4A838B06-4E33-4248-8A9A-B356D1D66AD8}">
      <dsp:nvSpPr>
        <dsp:cNvPr id="0" name=""/>
        <dsp:cNvSpPr/>
      </dsp:nvSpPr>
      <dsp:spPr>
        <a:xfrm>
          <a:off x="3015023" y="444698"/>
          <a:ext cx="1076793" cy="706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наука;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5720" y="465395"/>
        <a:ext cx="1035399" cy="665252"/>
      </dsp:txXfrm>
    </dsp:sp>
    <dsp:sp modelId="{F9C7A491-295B-4C3B-8A7B-B034961B45A4}">
      <dsp:nvSpPr>
        <dsp:cNvPr id="0" name=""/>
        <dsp:cNvSpPr/>
      </dsp:nvSpPr>
      <dsp:spPr>
        <a:xfrm>
          <a:off x="4199496" y="664499"/>
          <a:ext cx="228280" cy="267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/>
        </a:p>
      </dsp:txBody>
      <dsp:txXfrm>
        <a:off x="4199496" y="717908"/>
        <a:ext cx="159796" cy="160226"/>
      </dsp:txXfrm>
    </dsp:sp>
    <dsp:sp modelId="{C8B61943-323B-4E54-935B-6DAD457AAFE6}">
      <dsp:nvSpPr>
        <dsp:cNvPr id="0" name=""/>
        <dsp:cNvSpPr/>
      </dsp:nvSpPr>
      <dsp:spPr>
        <a:xfrm>
          <a:off x="4522534" y="444698"/>
          <a:ext cx="1076793" cy="706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сільське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господарство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3231" y="465395"/>
        <a:ext cx="1035399" cy="665252"/>
      </dsp:txXfrm>
    </dsp:sp>
    <dsp:sp modelId="{351D2B37-02D4-46CC-911C-CE36A9E4B727}">
      <dsp:nvSpPr>
        <dsp:cNvPr id="0" name=""/>
        <dsp:cNvSpPr/>
      </dsp:nvSpPr>
      <dsp:spPr>
        <a:xfrm>
          <a:off x="5707008" y="664499"/>
          <a:ext cx="228280" cy="267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/>
        </a:p>
      </dsp:txBody>
      <dsp:txXfrm>
        <a:off x="5707008" y="717908"/>
        <a:ext cx="159796" cy="160226"/>
      </dsp:txXfrm>
    </dsp:sp>
    <dsp:sp modelId="{94629DB7-F61A-438F-8FCE-0E37218E7694}">
      <dsp:nvSpPr>
        <dsp:cNvPr id="0" name=""/>
        <dsp:cNvSpPr/>
      </dsp:nvSpPr>
      <dsp:spPr>
        <a:xfrm>
          <a:off x="6030046" y="444698"/>
          <a:ext cx="1076793" cy="706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юстиція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0743" y="465395"/>
        <a:ext cx="1035399" cy="665252"/>
      </dsp:txXfrm>
    </dsp:sp>
    <dsp:sp modelId="{33325455-F760-4C13-8FD1-9AAF9352E942}">
      <dsp:nvSpPr>
        <dsp:cNvPr id="0" name=""/>
        <dsp:cNvSpPr/>
      </dsp:nvSpPr>
      <dsp:spPr>
        <a:xfrm>
          <a:off x="7214519" y="664499"/>
          <a:ext cx="228280" cy="267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/>
        </a:p>
      </dsp:txBody>
      <dsp:txXfrm>
        <a:off x="7214519" y="717908"/>
        <a:ext cx="159796" cy="160226"/>
      </dsp:txXfrm>
    </dsp:sp>
    <dsp:sp modelId="{3E943167-281D-444D-A5B6-D8C6D2858061}">
      <dsp:nvSpPr>
        <dsp:cNvPr id="0" name=""/>
        <dsp:cNvSpPr/>
      </dsp:nvSpPr>
      <dsp:spPr>
        <a:xfrm>
          <a:off x="7537557" y="444698"/>
          <a:ext cx="1076793" cy="706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внутрішнє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управління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автономних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регіонах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58254" y="465395"/>
        <a:ext cx="1035399" cy="665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4A826-F07C-4104-969F-D3DC5FF6C70A}">
      <dsp:nvSpPr>
        <dsp:cNvPr id="0" name=""/>
        <dsp:cNvSpPr/>
      </dsp:nvSpPr>
      <dsp:spPr>
        <a:xfrm>
          <a:off x="613071" y="685027"/>
          <a:ext cx="1870960" cy="61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один проект на </a:t>
          </a:r>
          <a:r>
            <a:rPr lang="ru-RU" sz="1100" kern="1200" dirty="0" err="1" smtClean="0"/>
            <a:t>загальнодержавному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рівні</a:t>
          </a:r>
          <a:r>
            <a:rPr lang="ru-RU" sz="1100" kern="1200" dirty="0" smtClean="0"/>
            <a:t>;</a:t>
          </a:r>
          <a:endParaRPr lang="uk-UA" sz="1100" kern="1200" dirty="0"/>
        </a:p>
      </dsp:txBody>
      <dsp:txXfrm>
        <a:off x="613071" y="685027"/>
        <a:ext cx="1870960" cy="616566"/>
      </dsp:txXfrm>
    </dsp:sp>
    <dsp:sp modelId="{FFF8081F-4036-441C-97AA-08B97A776C90}">
      <dsp:nvSpPr>
        <dsp:cNvPr id="0" name=""/>
        <dsp:cNvSpPr/>
      </dsp:nvSpPr>
      <dsp:spPr>
        <a:xfrm>
          <a:off x="610945" y="497505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A3889-DCF3-448A-BA8F-489AB66373DC}">
      <dsp:nvSpPr>
        <dsp:cNvPr id="0" name=""/>
        <dsp:cNvSpPr/>
      </dsp:nvSpPr>
      <dsp:spPr>
        <a:xfrm>
          <a:off x="715123" y="289148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577539"/>
                <a:satOff val="-2665"/>
                <a:lumOff val="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7539"/>
                <a:satOff val="-2665"/>
                <a:lumOff val="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7539"/>
                <a:satOff val="-2665"/>
                <a:lumOff val="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93287-409D-4469-81BB-FC0FB7AC984A}">
      <dsp:nvSpPr>
        <dsp:cNvPr id="0" name=""/>
        <dsp:cNvSpPr/>
      </dsp:nvSpPr>
      <dsp:spPr>
        <a:xfrm>
          <a:off x="965152" y="330820"/>
          <a:ext cx="233870" cy="233870"/>
        </a:xfrm>
        <a:prstGeom prst="ellipse">
          <a:avLst/>
        </a:prstGeom>
        <a:gradFill rotWithShape="0">
          <a:gsLst>
            <a:gs pos="0">
              <a:schemeClr val="accent4">
                <a:hueOff val="1155077"/>
                <a:satOff val="-5330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155077"/>
                <a:satOff val="-5330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155077"/>
                <a:satOff val="-5330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6D710-03F4-4E74-93E3-BA0ACE8EA647}">
      <dsp:nvSpPr>
        <dsp:cNvPr id="0" name=""/>
        <dsp:cNvSpPr/>
      </dsp:nvSpPr>
      <dsp:spPr>
        <a:xfrm>
          <a:off x="1173509" y="101627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1732616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6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6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05B19-17D8-4857-9311-E41DE251597A}">
      <dsp:nvSpPr>
        <dsp:cNvPr id="0" name=""/>
        <dsp:cNvSpPr/>
      </dsp:nvSpPr>
      <dsp:spPr>
        <a:xfrm>
          <a:off x="1444373" y="18284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2310154"/>
                <a:satOff val="-10660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310154"/>
                <a:satOff val="-10660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310154"/>
                <a:satOff val="-10660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C859B-F30F-4DDC-9F63-C337D21E8017}">
      <dsp:nvSpPr>
        <dsp:cNvPr id="0" name=""/>
        <dsp:cNvSpPr/>
      </dsp:nvSpPr>
      <dsp:spPr>
        <a:xfrm>
          <a:off x="1777744" y="164134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2887693"/>
                <a:satOff val="-13324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87693"/>
                <a:satOff val="-13324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87693"/>
                <a:satOff val="-13324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415D46-4929-49FB-A3C1-EC4EBE882911}">
      <dsp:nvSpPr>
        <dsp:cNvPr id="0" name=""/>
        <dsp:cNvSpPr/>
      </dsp:nvSpPr>
      <dsp:spPr>
        <a:xfrm>
          <a:off x="1986101" y="268313"/>
          <a:ext cx="233870" cy="233870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F3AAF5-F0A4-4426-9EDA-04AFF214D3B7}">
      <dsp:nvSpPr>
        <dsp:cNvPr id="0" name=""/>
        <dsp:cNvSpPr/>
      </dsp:nvSpPr>
      <dsp:spPr>
        <a:xfrm>
          <a:off x="2277800" y="497505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4042770"/>
                <a:satOff val="-18654"/>
                <a:lumOff val="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42770"/>
                <a:satOff val="-18654"/>
                <a:lumOff val="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42770"/>
                <a:satOff val="-18654"/>
                <a:lumOff val="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B6413D-E80C-463A-9712-122D16445E6B}">
      <dsp:nvSpPr>
        <dsp:cNvPr id="0" name=""/>
        <dsp:cNvSpPr/>
      </dsp:nvSpPr>
      <dsp:spPr>
        <a:xfrm>
          <a:off x="2402815" y="726698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4620308"/>
                <a:satOff val="-21319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620308"/>
                <a:satOff val="-21319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620308"/>
                <a:satOff val="-21319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7EDC1-2DE9-4774-9D02-02AA1D54BA08}">
      <dsp:nvSpPr>
        <dsp:cNvPr id="0" name=""/>
        <dsp:cNvSpPr/>
      </dsp:nvSpPr>
      <dsp:spPr>
        <a:xfrm>
          <a:off x="1319358" y="289148"/>
          <a:ext cx="382696" cy="382696"/>
        </a:xfrm>
        <a:prstGeom prst="ellipse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184AC-0D73-49B7-81F7-823EBC1A3380}">
      <dsp:nvSpPr>
        <dsp:cNvPr id="0" name=""/>
        <dsp:cNvSpPr/>
      </dsp:nvSpPr>
      <dsp:spPr>
        <a:xfrm>
          <a:off x="506766" y="1080905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5775385"/>
                <a:satOff val="-26649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75385"/>
                <a:satOff val="-26649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75385"/>
                <a:satOff val="-26649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67DC74-DBBF-4EB7-A9EE-C4B8006D3777}">
      <dsp:nvSpPr>
        <dsp:cNvPr id="0" name=""/>
        <dsp:cNvSpPr/>
      </dsp:nvSpPr>
      <dsp:spPr>
        <a:xfrm>
          <a:off x="631780" y="1268426"/>
          <a:ext cx="233870" cy="233870"/>
        </a:xfrm>
        <a:prstGeom prst="ellipse">
          <a:avLst/>
        </a:prstGeom>
        <a:gradFill rotWithShape="0">
          <a:gsLst>
            <a:gs pos="0">
              <a:schemeClr val="accent4">
                <a:hueOff val="6352923"/>
                <a:satOff val="-29314"/>
                <a:lumOff val="10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352923"/>
                <a:satOff val="-29314"/>
                <a:lumOff val="10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352923"/>
                <a:satOff val="-29314"/>
                <a:lumOff val="10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AA7067-A922-4F9E-A0DF-885F49BA5612}">
      <dsp:nvSpPr>
        <dsp:cNvPr id="0" name=""/>
        <dsp:cNvSpPr/>
      </dsp:nvSpPr>
      <dsp:spPr>
        <a:xfrm>
          <a:off x="944316" y="1435112"/>
          <a:ext cx="340174" cy="340174"/>
        </a:xfrm>
        <a:prstGeom prst="ellipse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5094B-FD72-4AB1-A03A-0149840C7610}">
      <dsp:nvSpPr>
        <dsp:cNvPr id="0" name=""/>
        <dsp:cNvSpPr/>
      </dsp:nvSpPr>
      <dsp:spPr>
        <a:xfrm>
          <a:off x="1381865" y="1705976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7508000"/>
                <a:satOff val="-34644"/>
                <a:lumOff val="1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508000"/>
                <a:satOff val="-34644"/>
                <a:lumOff val="1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508000"/>
                <a:satOff val="-34644"/>
                <a:lumOff val="1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F80D39-E7F5-4BE4-A7C4-22BCD8405BD3}">
      <dsp:nvSpPr>
        <dsp:cNvPr id="0" name=""/>
        <dsp:cNvSpPr/>
      </dsp:nvSpPr>
      <dsp:spPr>
        <a:xfrm>
          <a:off x="1465208" y="1435112"/>
          <a:ext cx="233870" cy="233870"/>
        </a:xfrm>
        <a:prstGeom prst="ellipse">
          <a:avLst/>
        </a:prstGeom>
        <a:gradFill rotWithShape="0">
          <a:gsLst>
            <a:gs pos="0">
              <a:schemeClr val="accent4">
                <a:hueOff val="8085539"/>
                <a:satOff val="-37308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085539"/>
                <a:satOff val="-37308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085539"/>
                <a:satOff val="-37308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779CD-9B99-464A-8EE8-488CA9D4D984}">
      <dsp:nvSpPr>
        <dsp:cNvPr id="0" name=""/>
        <dsp:cNvSpPr/>
      </dsp:nvSpPr>
      <dsp:spPr>
        <a:xfrm>
          <a:off x="1673565" y="1726811"/>
          <a:ext cx="148826" cy="148826"/>
        </a:xfrm>
        <a:prstGeom prst="ellipse">
          <a:avLst/>
        </a:prstGeom>
        <a:gradFill rotWithShape="0">
          <a:gsLst>
            <a:gs pos="0">
              <a:schemeClr val="accent4">
                <a:hueOff val="8663078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8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8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17825-DE36-42EF-8C2B-BC7A7B762A78}">
      <dsp:nvSpPr>
        <dsp:cNvPr id="0" name=""/>
        <dsp:cNvSpPr/>
      </dsp:nvSpPr>
      <dsp:spPr>
        <a:xfrm>
          <a:off x="1861086" y="1393440"/>
          <a:ext cx="340174" cy="340174"/>
        </a:xfrm>
        <a:prstGeom prst="ellipse">
          <a:avLst/>
        </a:prstGeom>
        <a:gradFill rotWithShape="0">
          <a:gsLst>
            <a:gs pos="0">
              <a:schemeClr val="accent4">
                <a:hueOff val="9240616"/>
                <a:satOff val="-42638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240616"/>
                <a:satOff val="-42638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240616"/>
                <a:satOff val="-42638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05ABE0-E8E3-4255-AD77-8A54AEC0FB5F}">
      <dsp:nvSpPr>
        <dsp:cNvPr id="0" name=""/>
        <dsp:cNvSpPr/>
      </dsp:nvSpPr>
      <dsp:spPr>
        <a:xfrm>
          <a:off x="2319472" y="1310097"/>
          <a:ext cx="233870" cy="233870"/>
        </a:xfrm>
        <a:prstGeom prst="ellipse">
          <a:avLst/>
        </a:prstGeom>
        <a:gradFill rotWithShape="0">
          <a:gsLst>
            <a:gs pos="0">
              <a:schemeClr val="accent4">
                <a:hueOff val="9818155"/>
                <a:satOff val="-45303"/>
                <a:lumOff val="1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18155"/>
                <a:satOff val="-45303"/>
                <a:lumOff val="1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18155"/>
                <a:satOff val="-45303"/>
                <a:lumOff val="1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3BD0BC-45A3-4ED3-ACD2-FF4BE3B2D05A}">
      <dsp:nvSpPr>
        <dsp:cNvPr id="0" name=""/>
        <dsp:cNvSpPr/>
      </dsp:nvSpPr>
      <dsp:spPr>
        <a:xfrm>
          <a:off x="2553342" y="330473"/>
          <a:ext cx="686843" cy="131125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21B68-8CA4-4379-AFCB-53C05D0568A0}">
      <dsp:nvSpPr>
        <dsp:cNvPr id="0" name=""/>
        <dsp:cNvSpPr/>
      </dsp:nvSpPr>
      <dsp:spPr>
        <a:xfrm>
          <a:off x="3240185" y="331110"/>
          <a:ext cx="1873208" cy="131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один для кожного з п’яти районів материкової Португалії (Північ, Центр, </a:t>
          </a:r>
          <a:r>
            <a:rPr lang="ru-RU" sz="1100" kern="1200" dirty="0" err="1" smtClean="0"/>
            <a:t>Лісабон</a:t>
          </a:r>
          <a:r>
            <a:rPr lang="ru-RU" sz="1100" kern="1200" dirty="0" smtClean="0"/>
            <a:t> і </a:t>
          </a:r>
          <a:r>
            <a:rPr lang="uk-UA" sz="1100" kern="1200" dirty="0" smtClean="0"/>
            <a:t>Долина </a:t>
          </a:r>
          <a:r>
            <a:rPr lang="uk-UA" sz="1100" kern="1200" dirty="0" err="1" smtClean="0"/>
            <a:t>Тегеш</a:t>
          </a:r>
          <a:r>
            <a:rPr lang="uk-UA" sz="1100" kern="1200" dirty="0" smtClean="0"/>
            <a:t>, </a:t>
          </a:r>
          <a:r>
            <a:rPr lang="uk-UA" sz="1100" kern="1200" dirty="0" err="1" smtClean="0"/>
            <a:t>Алентежу</a:t>
          </a:r>
          <a:r>
            <a:rPr lang="uk-UA" sz="1100" kern="1200" dirty="0" smtClean="0"/>
            <a:t>, </a:t>
          </a:r>
          <a:r>
            <a:rPr lang="uk-UA" sz="1100" kern="1200" dirty="0" err="1" smtClean="0"/>
            <a:t>Алгарве</a:t>
          </a:r>
          <a:r>
            <a:rPr lang="uk-UA" sz="1100" kern="1200" dirty="0" smtClean="0"/>
            <a:t>);</a:t>
          </a:r>
          <a:endParaRPr lang="uk-UA" sz="1100" kern="1200" dirty="0"/>
        </a:p>
      </dsp:txBody>
      <dsp:txXfrm>
        <a:off x="3240185" y="331110"/>
        <a:ext cx="1873208" cy="1311245"/>
      </dsp:txXfrm>
    </dsp:sp>
    <dsp:sp modelId="{0B53E4BE-04B6-43B5-83F6-B19971CDB4D0}">
      <dsp:nvSpPr>
        <dsp:cNvPr id="0" name=""/>
        <dsp:cNvSpPr/>
      </dsp:nvSpPr>
      <dsp:spPr>
        <a:xfrm>
          <a:off x="5113393" y="330473"/>
          <a:ext cx="686843" cy="131125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E8422A-A083-4FF9-8967-07737D350F3C}">
      <dsp:nvSpPr>
        <dsp:cNvPr id="0" name=""/>
        <dsp:cNvSpPr/>
      </dsp:nvSpPr>
      <dsp:spPr>
        <a:xfrm>
          <a:off x="5875164" y="222108"/>
          <a:ext cx="1592226" cy="1592226"/>
        </a:xfrm>
        <a:prstGeom prst="ellipse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один для кожної з двох автономних областей (Азорські острови та Мадейра).</a:t>
          </a:r>
          <a:endParaRPr lang="uk-UA" sz="1100" kern="1200" dirty="0"/>
        </a:p>
      </dsp:txBody>
      <dsp:txXfrm>
        <a:off x="6108340" y="455284"/>
        <a:ext cx="1125874" cy="1125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3FACD-371D-4209-8A7A-AEE436D273BE}">
      <dsp:nvSpPr>
        <dsp:cNvPr id="0" name=""/>
        <dsp:cNvSpPr/>
      </dsp:nvSpPr>
      <dsp:spPr>
        <a:xfrm>
          <a:off x="3847" y="338280"/>
          <a:ext cx="3364604" cy="13458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гарантувати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інтегральне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охоплення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території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країни</a:t>
          </a:r>
          <a:r>
            <a:rPr lang="ru-RU" sz="1600" kern="1200" dirty="0" smtClean="0"/>
            <a:t>;</a:t>
          </a:r>
          <a:endParaRPr lang="uk-UA" sz="1600" kern="1200" dirty="0"/>
        </a:p>
      </dsp:txBody>
      <dsp:txXfrm>
        <a:off x="3847" y="338280"/>
        <a:ext cx="3028144" cy="1345841"/>
      </dsp:txXfrm>
    </dsp:sp>
    <dsp:sp modelId="{6F343FB7-00D5-4F54-9EBF-A4402BF23A60}">
      <dsp:nvSpPr>
        <dsp:cNvPr id="0" name=""/>
        <dsp:cNvSpPr/>
      </dsp:nvSpPr>
      <dsp:spPr>
        <a:xfrm>
          <a:off x="2695531" y="338280"/>
          <a:ext cx="3364604" cy="1345841"/>
        </a:xfrm>
        <a:prstGeom prst="chevron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сприяти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залученню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місцевих</a:t>
          </a:r>
          <a:r>
            <a:rPr lang="ru-RU" sz="1400" kern="1200" dirty="0" smtClean="0"/>
            <a:t> громад до </a:t>
          </a:r>
          <a:r>
            <a:rPr lang="ru-RU" sz="1400" kern="1200" dirty="0" err="1" smtClean="0"/>
            <a:t>регіональних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загальнонаціональних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проектів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які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об’єднують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різні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райони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країни</a:t>
          </a:r>
          <a:r>
            <a:rPr lang="ru-RU" sz="1400" kern="1200" dirty="0" smtClean="0"/>
            <a:t>;</a:t>
          </a:r>
          <a:endParaRPr lang="uk-UA" sz="1400" kern="1200" dirty="0"/>
        </a:p>
      </dsp:txBody>
      <dsp:txXfrm>
        <a:off x="3368452" y="338280"/>
        <a:ext cx="2018763" cy="1345841"/>
      </dsp:txXfrm>
    </dsp:sp>
    <dsp:sp modelId="{AF4AAC40-F3F2-4E53-9231-829D96DE47D8}">
      <dsp:nvSpPr>
        <dsp:cNvPr id="0" name=""/>
        <dsp:cNvSpPr/>
      </dsp:nvSpPr>
      <dsp:spPr>
        <a:xfrm>
          <a:off x="5387215" y="338280"/>
          <a:ext cx="3364604" cy="1345841"/>
        </a:xfrm>
        <a:prstGeom prst="chevron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залучати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громадськість</a:t>
          </a:r>
          <a:r>
            <a:rPr lang="ru-RU" sz="1400" kern="1200" dirty="0" smtClean="0"/>
            <a:t> до </a:t>
          </a:r>
          <a:r>
            <a:rPr lang="ru-RU" sz="1400" kern="1200" dirty="0" err="1" smtClean="0"/>
            <a:t>прийняття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рішень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щодо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розподілу</a:t>
          </a:r>
          <a:r>
            <a:rPr lang="ru-RU" sz="1400" kern="1200" dirty="0" smtClean="0"/>
            <a:t> бюджету як на </a:t>
          </a:r>
          <a:r>
            <a:rPr lang="ru-RU" sz="1400" kern="1200" dirty="0" err="1" smtClean="0"/>
            <a:t>регіональному</a:t>
          </a:r>
          <a:r>
            <a:rPr lang="ru-RU" sz="1400" kern="1200" dirty="0" smtClean="0"/>
            <a:t>, так і на </a:t>
          </a:r>
          <a:r>
            <a:rPr lang="ru-RU" sz="1400" kern="1200" dirty="0" err="1" smtClean="0"/>
            <a:t>загальнодержавному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рівні</a:t>
          </a:r>
          <a:r>
            <a:rPr lang="ru-RU" sz="1400" kern="1200" dirty="0" smtClean="0"/>
            <a:t>.</a:t>
          </a:r>
          <a:endParaRPr lang="uk-UA" sz="1400" kern="1200" dirty="0"/>
        </a:p>
      </dsp:txBody>
      <dsp:txXfrm>
        <a:off x="6060136" y="338280"/>
        <a:ext cx="2018763" cy="1345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9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0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4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4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4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44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7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1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77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7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BFEFF"/>
            </a:gs>
            <a:gs pos="76000">
              <a:srgbClr val="8DBFDB"/>
            </a:gs>
            <a:gs pos="93000">
              <a:srgbClr val="79B4D4"/>
            </a:gs>
            <a:gs pos="100000">
              <a:srgbClr val="79B4D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A3D7-93B3-4A93-9D7C-CDD8A978FAFE}" type="datetimeFigureOut">
              <a:rPr lang="uk-UA" smtClean="0"/>
              <a:t>30.04.2019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54B3-7D1F-4DE9-A515-B295779588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093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32510" y="57584"/>
            <a:ext cx="7855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40B6E6"/>
                </a:solidFill>
                <a:latin typeface="Arial Black" panose="020B0A04020102020204" pitchFamily="34" charset="0"/>
              </a:rPr>
              <a:t>Концепція </a:t>
            </a:r>
            <a:r>
              <a:rPr lang="uk-UA" sz="2800" dirty="0" smtClean="0">
                <a:solidFill>
                  <a:srgbClr val="40B6E6"/>
                </a:solidFill>
                <a:latin typeface="Arial Black" panose="020B0A04020102020204" pitchFamily="34" charset="0"/>
              </a:rPr>
              <a:t>Всеукраїнського</a:t>
            </a:r>
          </a:p>
          <a:p>
            <a:r>
              <a:rPr lang="ru-RU" sz="2800" dirty="0" err="1">
                <a:solidFill>
                  <a:srgbClr val="BF365D"/>
                </a:solidFill>
                <a:latin typeface="Arial Black" panose="020B0A04020102020204" pitchFamily="34" charset="0"/>
              </a:rPr>
              <a:t>г</a:t>
            </a:r>
            <a:r>
              <a:rPr lang="ru-RU" sz="2800" dirty="0" err="1" smtClean="0">
                <a:solidFill>
                  <a:srgbClr val="BF365D"/>
                </a:solidFill>
                <a:latin typeface="Arial Black" panose="020B0A04020102020204" pitchFamily="34" charset="0"/>
              </a:rPr>
              <a:t>ромадського</a:t>
            </a:r>
            <a:r>
              <a:rPr lang="ru-RU" sz="2800" dirty="0" smtClean="0">
                <a:solidFill>
                  <a:srgbClr val="BF365D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BF365D"/>
                </a:solidFill>
                <a:latin typeface="Arial Black" panose="020B0A04020102020204" pitchFamily="34" charset="0"/>
              </a:rPr>
              <a:t>бюджету</a:t>
            </a:r>
            <a:endParaRPr lang="uk-UA" sz="2800" dirty="0">
              <a:solidFill>
                <a:srgbClr val="BF365D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404" t="76520" r="16579" b="13440"/>
          <a:stretch/>
        </p:blipFill>
        <p:spPr>
          <a:xfrm>
            <a:off x="0" y="6087533"/>
            <a:ext cx="9144000" cy="770467"/>
          </a:xfrm>
          <a:prstGeom prst="rect">
            <a:avLst/>
          </a:prstGeom>
        </p:spPr>
      </p:pic>
      <p:pic>
        <p:nvPicPr>
          <p:cNvPr id="1026" name="Picture 2" descr="Ð ÐµÐ·ÑÐ»ÑÑÐ°Ñ Ð¿Ð¾ÑÑÐºÑ Ð·Ð¾Ð±ÑÐ°Ð¶ÐµÐ½Ñ Ð·Ð° Ð·Ð°Ð¿Ð¸ÑÐ¾Ð¼ &quot;ÐºÐ¾Ð½ÑÐµÐ¿ÑÐ¸Ñ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1577143"/>
            <a:ext cx="3743094" cy="37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260273" y="2541043"/>
            <a:ext cx="452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Всеукраїнський</a:t>
            </a:r>
            <a:r>
              <a:rPr lang="ru-RU" sz="24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громадський</a:t>
            </a:r>
            <a:r>
              <a:rPr lang="ru-RU" sz="24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бюджет </a:t>
            </a:r>
            <a:r>
              <a:rPr lang="ru-RU" sz="2400" spc="75" dirty="0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sz="2400" spc="75" dirty="0" err="1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інструмент</a:t>
            </a:r>
            <a:r>
              <a:rPr lang="ru-RU" sz="2400" spc="75" dirty="0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долучення</a:t>
            </a:r>
            <a:r>
              <a:rPr lang="ru-RU" sz="24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spc="75" dirty="0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кожного </a:t>
            </a:r>
            <a:r>
              <a:rPr lang="ru-RU" sz="2400" spc="75" dirty="0" err="1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громадянина</a:t>
            </a:r>
            <a:r>
              <a:rPr lang="ru-RU" sz="2400" spc="75" dirty="0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до </a:t>
            </a:r>
            <a:r>
              <a:rPr lang="ru-RU" sz="24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розподілу</a:t>
            </a:r>
            <a:r>
              <a:rPr lang="ru-RU" sz="24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державного </a:t>
            </a:r>
            <a:r>
              <a:rPr lang="ru-RU" sz="2400" spc="75" dirty="0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бюджету</a:t>
            </a:r>
          </a:p>
          <a:p>
            <a:endParaRPr lang="ru-RU" spc="75" dirty="0">
              <a:ln w="952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32510" y="57584"/>
            <a:ext cx="7855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smtClean="0">
                <a:solidFill>
                  <a:srgbClr val="40B6E6"/>
                </a:solidFill>
                <a:latin typeface="Arial Black" panose="020B0A04020102020204" pitchFamily="34" charset="0"/>
              </a:rPr>
              <a:t>Переваги Всеукраїнського</a:t>
            </a:r>
          </a:p>
          <a:p>
            <a:pPr algn="r"/>
            <a:r>
              <a:rPr lang="ru-RU" sz="2800" dirty="0" err="1">
                <a:solidFill>
                  <a:srgbClr val="BF365D"/>
                </a:solidFill>
                <a:latin typeface="Arial Black" panose="020B0A04020102020204" pitchFamily="34" charset="0"/>
              </a:rPr>
              <a:t>г</a:t>
            </a:r>
            <a:r>
              <a:rPr lang="ru-RU" sz="2800" dirty="0" err="1" smtClean="0">
                <a:solidFill>
                  <a:srgbClr val="BF365D"/>
                </a:solidFill>
                <a:latin typeface="Arial Black" panose="020B0A04020102020204" pitchFamily="34" charset="0"/>
              </a:rPr>
              <a:t>ромадського</a:t>
            </a:r>
            <a:r>
              <a:rPr lang="ru-RU" sz="2800" dirty="0" smtClean="0">
                <a:solidFill>
                  <a:srgbClr val="BF365D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BF365D"/>
                </a:solidFill>
                <a:latin typeface="Arial Black" panose="020B0A04020102020204" pitchFamily="34" charset="0"/>
              </a:rPr>
              <a:t>бюджету</a:t>
            </a:r>
            <a:endParaRPr lang="uk-UA" sz="2800" dirty="0">
              <a:solidFill>
                <a:srgbClr val="BF365D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ºÐ¾Ð½ÑÐµÐ¿ÑÐ¸Ñ png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0" r="2356"/>
          <a:stretch/>
        </p:blipFill>
        <p:spPr bwMode="auto">
          <a:xfrm>
            <a:off x="133003" y="164584"/>
            <a:ext cx="2250231" cy="16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6404" t="76520" r="16579" b="13440"/>
          <a:stretch/>
        </p:blipFill>
        <p:spPr>
          <a:xfrm>
            <a:off x="0" y="6087533"/>
            <a:ext cx="9144000" cy="770467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2281073" y="1060067"/>
            <a:ext cx="6693594" cy="598736"/>
            <a:chOff x="332510" y="1965797"/>
            <a:chExt cx="6646885" cy="598736"/>
          </a:xfrm>
        </p:grpSpPr>
        <p:pic>
          <p:nvPicPr>
            <p:cNvPr id="2" name="Picture 2" descr="Ð ÐµÐ·ÑÐ»ÑÑÐ°Ñ Ð¿Ð¾ÑÑÐºÑ Ð·Ð¾Ð±ÑÐ°Ð¶ÐµÐ½Ñ Ð·Ð° Ð·Ð°Ð¿Ð¸ÑÐ¾Ð¼ &quot;ÑÐºÑÐ°Ð¸Ð½Ð° png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0" t="9986" r="19779" b="13469"/>
            <a:stretch/>
          </p:blipFill>
          <p:spPr bwMode="auto">
            <a:xfrm>
              <a:off x="332510" y="1965797"/>
              <a:ext cx="590203" cy="59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07409" y="2034333"/>
              <a:ext cx="5971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Підтримка фінансової децентралізації</a:t>
              </a:r>
            </a:p>
          </p:txBody>
        </p:sp>
      </p:grpSp>
      <p:grpSp>
        <p:nvGrpSpPr>
          <p:cNvPr id="12" name="Групувати 11"/>
          <p:cNvGrpSpPr/>
          <p:nvPr/>
        </p:nvGrpSpPr>
        <p:grpSpPr>
          <a:xfrm>
            <a:off x="1500285" y="1694313"/>
            <a:ext cx="7474382" cy="714867"/>
            <a:chOff x="332510" y="1965797"/>
            <a:chExt cx="7474382" cy="714867"/>
          </a:xfrm>
        </p:grpSpPr>
        <p:pic>
          <p:nvPicPr>
            <p:cNvPr id="13" name="Picture 2" descr="Ð ÐµÐ·ÑÐ»ÑÑÐ°Ñ Ð¿Ð¾ÑÑÐºÑ Ð·Ð¾Ð±ÑÐ°Ð¶ÐµÐ½Ñ Ð·Ð° Ð·Ð°Ð¿Ð¸ÑÐ¾Ð¼ &quot;ÑÐºÑÐ°Ð¸Ð½Ð° png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0" t="9986" r="19779" b="13469"/>
            <a:stretch/>
          </p:blipFill>
          <p:spPr bwMode="auto">
            <a:xfrm>
              <a:off x="332510" y="1965797"/>
              <a:ext cx="590203" cy="59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07409" y="2034333"/>
              <a:ext cx="6799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Новий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поштовх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у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розбудові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інституційної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спроможності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smtClean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ОМС</a:t>
              </a:r>
              <a:endParaRPr lang="uk-UA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561420" y="2444690"/>
            <a:ext cx="8412478" cy="598736"/>
            <a:chOff x="332510" y="1965797"/>
            <a:chExt cx="8412478" cy="598736"/>
          </a:xfrm>
        </p:grpSpPr>
        <p:pic>
          <p:nvPicPr>
            <p:cNvPr id="17" name="Picture 2" descr="Ð ÐµÐ·ÑÐ»ÑÑÐ°Ñ Ð¿Ð¾ÑÑÐºÑ Ð·Ð¾Ð±ÑÐ°Ð¶ÐµÐ½Ñ Ð·Ð° Ð·Ð°Ð¿Ð¸ÑÐ¾Ð¼ &quot;ÑÐºÑÐ°Ð¸Ð½Ð° png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0" t="9986" r="19779" b="13469"/>
            <a:stretch/>
          </p:blipFill>
          <p:spPr bwMode="auto">
            <a:xfrm>
              <a:off x="332510" y="1965797"/>
              <a:ext cx="590203" cy="59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007409" y="2034333"/>
              <a:ext cx="7737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Розбудова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спільнот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активних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громадян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в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регіонах</a:t>
              </a:r>
              <a:endParaRPr lang="uk-UA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9" name="Групувати 18"/>
          <p:cNvGrpSpPr/>
          <p:nvPr/>
        </p:nvGrpSpPr>
        <p:grpSpPr>
          <a:xfrm>
            <a:off x="120562" y="3078936"/>
            <a:ext cx="8744038" cy="598736"/>
            <a:chOff x="332510" y="1965797"/>
            <a:chExt cx="8744038" cy="598736"/>
          </a:xfrm>
        </p:grpSpPr>
        <p:pic>
          <p:nvPicPr>
            <p:cNvPr id="20" name="Picture 2" descr="Ð ÐµÐ·ÑÐ»ÑÑÐ°Ñ Ð¿Ð¾ÑÑÐºÑ Ð·Ð¾Ð±ÑÐ°Ð¶ÐµÐ½Ñ Ð·Ð° Ð·Ð°Ð¿Ð¸ÑÐ¾Ð¼ &quot;ÑÐºÑÐ°Ð¸Ð½Ð° png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0" t="9986" r="19779" b="13469"/>
            <a:stretch/>
          </p:blipFill>
          <p:spPr bwMode="auto">
            <a:xfrm>
              <a:off x="332510" y="1965797"/>
              <a:ext cx="590203" cy="59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007409" y="2034333"/>
              <a:ext cx="8069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Діагностика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проблем,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які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найбільше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турбують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громадян</a:t>
              </a:r>
              <a:endParaRPr lang="uk-UA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увати 21"/>
          <p:cNvGrpSpPr/>
          <p:nvPr/>
        </p:nvGrpSpPr>
        <p:grpSpPr>
          <a:xfrm>
            <a:off x="120562" y="3829313"/>
            <a:ext cx="8412478" cy="714867"/>
            <a:chOff x="332510" y="1965797"/>
            <a:chExt cx="8412478" cy="714867"/>
          </a:xfrm>
        </p:grpSpPr>
        <p:pic>
          <p:nvPicPr>
            <p:cNvPr id="23" name="Picture 2" descr="Ð ÐµÐ·ÑÐ»ÑÑÐ°Ñ Ð¿Ð¾ÑÑÐºÑ Ð·Ð¾Ð±ÑÐ°Ð¶ÐµÐ½Ñ Ð·Ð° Ð·Ð°Ð¿Ð¸ÑÐ¾Ð¼ &quot;ÑÐºÑÐ°Ð¸Ð½Ð° png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0" t="9986" r="19779" b="13469"/>
            <a:stretch/>
          </p:blipFill>
          <p:spPr bwMode="auto">
            <a:xfrm>
              <a:off x="332510" y="1965797"/>
              <a:ext cx="590203" cy="59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007409" y="2034333"/>
              <a:ext cx="7737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Закріплення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в Державному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бюджеті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суми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, яка буде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розподілятися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на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Всеукраїнський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бюджет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участі</a:t>
              </a:r>
              <a:endParaRPr lang="uk-UA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5" name="Групувати 24"/>
          <p:cNvGrpSpPr/>
          <p:nvPr/>
        </p:nvGrpSpPr>
        <p:grpSpPr>
          <a:xfrm>
            <a:off x="120562" y="4579690"/>
            <a:ext cx="8412478" cy="714867"/>
            <a:chOff x="332510" y="1965797"/>
            <a:chExt cx="8412478" cy="714867"/>
          </a:xfrm>
        </p:grpSpPr>
        <p:pic>
          <p:nvPicPr>
            <p:cNvPr id="26" name="Picture 2" descr="Ð ÐµÐ·ÑÐ»ÑÑÐ°Ñ Ð¿Ð¾ÑÑÐºÑ Ð·Ð¾Ð±ÑÐ°Ð¶ÐµÐ½Ñ Ð·Ð° Ð·Ð°Ð¿Ð¸ÑÐ¾Ð¼ &quot;ÑÐºÑÐ°Ð¸Ð½Ð° png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0" t="9986" r="19779" b="13469"/>
            <a:stretch/>
          </p:blipFill>
          <p:spPr bwMode="auto">
            <a:xfrm>
              <a:off x="332510" y="1965797"/>
              <a:ext cx="590203" cy="59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007409" y="2034333"/>
              <a:ext cx="7737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pc="75" dirty="0" err="1" smtClean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Розвиток</a:t>
              </a:r>
              <a:r>
                <a:rPr lang="ru-RU" spc="75" dirty="0" smtClean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громадської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активності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, </a:t>
              </a:r>
              <a:r>
                <a:rPr lang="en-US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IT 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та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інформаційної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грамотності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громадян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 smtClean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України</a:t>
              </a:r>
              <a:endParaRPr lang="ru-RU" sz="14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120562" y="5330066"/>
            <a:ext cx="8412478" cy="598736"/>
            <a:chOff x="332510" y="1965797"/>
            <a:chExt cx="8412478" cy="598736"/>
          </a:xfrm>
        </p:grpSpPr>
        <p:pic>
          <p:nvPicPr>
            <p:cNvPr id="29" name="Picture 2" descr="Ð ÐµÐ·ÑÐ»ÑÑÐ°Ñ Ð¿Ð¾ÑÑÐºÑ Ð·Ð¾Ð±ÑÐ°Ð¶ÐµÐ½Ñ Ð·Ð° Ð·Ð°Ð¿Ð¸ÑÐ¾Ð¼ &quot;ÑÐºÑÐ°Ð¸Ð½Ð° png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0" t="9986" r="19779" b="13469"/>
            <a:stretch/>
          </p:blipFill>
          <p:spPr bwMode="auto">
            <a:xfrm>
              <a:off x="332510" y="1965797"/>
              <a:ext cx="590203" cy="59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07409" y="2034333"/>
              <a:ext cx="7737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Проведення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smtClean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е-</a:t>
              </a:r>
              <a:r>
                <a:rPr lang="ru-RU" spc="75" dirty="0" err="1" smtClean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голосування</a:t>
              </a:r>
              <a:r>
                <a:rPr lang="ru-RU" spc="75" dirty="0" smtClean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по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всій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Україні</a:t>
              </a:r>
              <a:r>
                <a:rPr lang="ru-RU" spc="75" dirty="0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одночасно</a:t>
              </a:r>
              <a:endPara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5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20561" y="57584"/>
            <a:ext cx="8188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40B6E6"/>
                </a:solidFill>
                <a:latin typeface="Arial Black" panose="020B0A04020102020204" pitchFamily="34" charset="0"/>
              </a:rPr>
              <a:t>Результати анкетування щодо ідеї</a:t>
            </a:r>
            <a:endParaRPr lang="uk-UA" sz="2400" dirty="0" smtClean="0">
              <a:solidFill>
                <a:srgbClr val="40B6E6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err="1">
                <a:solidFill>
                  <a:srgbClr val="BF365D"/>
                </a:solidFill>
                <a:latin typeface="Arial Black" panose="020B0A04020102020204" pitchFamily="34" charset="0"/>
              </a:rPr>
              <a:t>Всеукраїнського</a:t>
            </a:r>
            <a:r>
              <a:rPr lang="ru-RU" sz="2400" dirty="0">
                <a:solidFill>
                  <a:srgbClr val="BF365D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BF365D"/>
                </a:solidFill>
                <a:latin typeface="Arial Black" panose="020B0A04020102020204" pitchFamily="34" charset="0"/>
              </a:rPr>
              <a:t>г</a:t>
            </a:r>
            <a:r>
              <a:rPr lang="ru-RU" sz="2400" dirty="0" err="1" smtClean="0">
                <a:solidFill>
                  <a:srgbClr val="BF365D"/>
                </a:solidFill>
                <a:latin typeface="Arial Black" panose="020B0A04020102020204" pitchFamily="34" charset="0"/>
              </a:rPr>
              <a:t>ромадського</a:t>
            </a:r>
            <a:r>
              <a:rPr lang="ru-RU" sz="2400" dirty="0" smtClean="0">
                <a:solidFill>
                  <a:srgbClr val="BF365D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BF365D"/>
                </a:solidFill>
                <a:latin typeface="Arial Black" panose="020B0A04020102020204" pitchFamily="34" charset="0"/>
              </a:rPr>
              <a:t>бюджету</a:t>
            </a:r>
            <a:endParaRPr lang="uk-UA" sz="2400" dirty="0">
              <a:solidFill>
                <a:srgbClr val="BF365D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404" t="76520" r="16579" b="13440"/>
          <a:stretch/>
        </p:blipFill>
        <p:spPr>
          <a:xfrm>
            <a:off x="0" y="6087533"/>
            <a:ext cx="9144000" cy="770467"/>
          </a:xfrm>
          <a:prstGeom prst="rect">
            <a:avLst/>
          </a:prstGeom>
        </p:spPr>
      </p:pic>
      <p:grpSp>
        <p:nvGrpSpPr>
          <p:cNvPr id="5" name="Групувати 4"/>
          <p:cNvGrpSpPr/>
          <p:nvPr/>
        </p:nvGrpSpPr>
        <p:grpSpPr>
          <a:xfrm>
            <a:off x="305205" y="872821"/>
            <a:ext cx="8599985" cy="918704"/>
            <a:chOff x="305205" y="1612660"/>
            <a:chExt cx="8599985" cy="918704"/>
          </a:xfrm>
        </p:grpSpPr>
        <p:pic>
          <p:nvPicPr>
            <p:cNvPr id="1026" name="Picture 2" descr="Ð ÐµÐ·ÑÐ»ÑÑÐ°Ñ Ð¿Ð¾ÑÑÐºÑ Ð·Ð¾Ð±ÑÐ°Ð¶ÐµÐ½Ñ Ð·Ð° Ð·Ð°Ð¿Ð¸ÑÐ¾Ð¼ &quot;ÑÐµÑÐ¿Ð¾Ð½Ð´ÐµÐ½ÑÑ png&quot;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05" y="1612660"/>
              <a:ext cx="918704" cy="918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ьна виноска 3"/>
            <p:cNvSpPr/>
            <p:nvPr/>
          </p:nvSpPr>
          <p:spPr>
            <a:xfrm>
              <a:off x="1421476" y="1622012"/>
              <a:ext cx="900000" cy="900000"/>
            </a:xfrm>
            <a:prstGeom prst="wedgeEllipseCallout">
              <a:avLst>
                <a:gd name="adj1" fmla="val -73480"/>
                <a:gd name="adj2" fmla="val -24322"/>
              </a:avLst>
            </a:prstGeom>
            <a:solidFill>
              <a:srgbClr val="5B6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36090" y="1748846"/>
              <a:ext cx="1070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pc="75" dirty="0">
                  <a:ln w="952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91,4 %</a:t>
              </a:r>
              <a:endParaRPr lang="uk-UA" sz="2400" spc="75" dirty="0">
                <a:ln w="952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06861" y="1789149"/>
              <a:ext cx="6498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pc="75" dirty="0" err="1">
                  <a:ln w="9525">
                    <a:noFill/>
                  </a:ln>
                  <a:solidFill>
                    <a:srgbClr val="5B6C97"/>
                  </a:solidFill>
                  <a:latin typeface="Arial Black" panose="020B0A04020102020204" pitchFamily="34" charset="0"/>
                </a:rPr>
                <a:t>підтримують</a:t>
              </a:r>
              <a:r>
                <a:rPr lang="ru-RU" spc="75" dirty="0">
                  <a:ln w="9525">
                    <a:noFill/>
                  </a:ln>
                  <a:solidFill>
                    <a:srgbClr val="5B6C97"/>
                  </a:solidFill>
                  <a:latin typeface="Arial Black" panose="020B0A04020102020204" pitchFamily="34" charset="0"/>
                </a:rPr>
                <a:t>  </a:t>
              </a:r>
              <a:r>
                <a:rPr lang="ru-RU" spc="75" dirty="0" err="1">
                  <a:ln w="9525">
                    <a:noFill/>
                  </a:ln>
                  <a:solidFill>
                    <a:srgbClr val="5B6C97"/>
                  </a:solidFill>
                  <a:latin typeface="Arial Black" panose="020B0A04020102020204" pitchFamily="34" charset="0"/>
                </a:rPr>
                <a:t>ідею</a:t>
              </a:r>
              <a:r>
                <a:rPr lang="ru-RU" spc="75" dirty="0">
                  <a:ln w="9525">
                    <a:noFill/>
                  </a:ln>
                  <a:solidFill>
                    <a:srgbClr val="5B6C97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rgbClr val="5B6C97"/>
                  </a:solidFill>
                  <a:latin typeface="Arial Black" panose="020B0A04020102020204" pitchFamily="34" charset="0"/>
                </a:rPr>
                <a:t>створення</a:t>
              </a:r>
              <a:r>
                <a:rPr lang="ru-RU" spc="75" dirty="0">
                  <a:ln w="9525">
                    <a:noFill/>
                  </a:ln>
                  <a:solidFill>
                    <a:srgbClr val="5B6C97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rgbClr val="5B6C97"/>
                  </a:solidFill>
                  <a:latin typeface="Arial Black" panose="020B0A04020102020204" pitchFamily="34" charset="0"/>
                </a:rPr>
                <a:t>Всеукраїнського</a:t>
              </a:r>
              <a:r>
                <a:rPr lang="ru-RU" spc="75" dirty="0">
                  <a:ln w="9525">
                    <a:noFill/>
                  </a:ln>
                  <a:solidFill>
                    <a:srgbClr val="5B6C97"/>
                  </a:solidFill>
                  <a:latin typeface="Arial Black" panose="020B0A04020102020204" pitchFamily="34" charset="0"/>
                </a:rPr>
                <a:t> ГБ</a:t>
              </a:r>
              <a:endParaRPr lang="ru-RU" sz="1400" spc="75" dirty="0">
                <a:ln w="9525">
                  <a:noFill/>
                </a:ln>
                <a:solidFill>
                  <a:srgbClr val="5B6C97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Групувати 33"/>
          <p:cNvGrpSpPr/>
          <p:nvPr/>
        </p:nvGrpSpPr>
        <p:grpSpPr>
          <a:xfrm>
            <a:off x="316287" y="1818620"/>
            <a:ext cx="8599985" cy="923330"/>
            <a:chOff x="305205" y="1608034"/>
            <a:chExt cx="8599985" cy="923330"/>
          </a:xfrm>
        </p:grpSpPr>
        <p:pic>
          <p:nvPicPr>
            <p:cNvPr id="35" name="Picture 2" descr="Ð ÐµÐ·ÑÐ»ÑÑÐ°Ñ Ð¿Ð¾ÑÑÐºÑ Ð·Ð¾Ð±ÑÐ°Ð¶ÐµÐ½Ñ Ð·Ð° Ð·Ð°Ð¿Ð¸ÑÐ¾Ð¼ &quot;ÑÐµÑÐ¿Ð¾Ð½Ð´ÐµÐ½ÑÑ png&quot;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05" y="1612660"/>
              <a:ext cx="918704" cy="918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ьна виноска 35"/>
            <p:cNvSpPr/>
            <p:nvPr/>
          </p:nvSpPr>
          <p:spPr>
            <a:xfrm>
              <a:off x="1421476" y="1622012"/>
              <a:ext cx="900000" cy="900000"/>
            </a:xfrm>
            <a:prstGeom prst="wedgeEllipseCallout">
              <a:avLst>
                <a:gd name="adj1" fmla="val -73480"/>
                <a:gd name="adj2" fmla="val -24322"/>
              </a:avLst>
            </a:prstGeom>
            <a:solidFill>
              <a:srgbClr val="978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6090" y="1748846"/>
              <a:ext cx="1070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pc="75" dirty="0" smtClean="0">
                  <a:ln w="952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86,2 </a:t>
              </a:r>
              <a:r>
                <a:rPr lang="uk-UA" spc="75" dirty="0">
                  <a:ln w="952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%</a:t>
              </a:r>
              <a:endParaRPr lang="uk-UA" sz="2400" spc="75" dirty="0">
                <a:ln w="952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06861" y="1608034"/>
              <a:ext cx="64983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pc="75" dirty="0" err="1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висловили</a:t>
              </a:r>
              <a:r>
                <a:rPr lang="ru-RU" spc="75" dirty="0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  </a:t>
              </a:r>
              <a:r>
                <a:rPr lang="ru-RU" spc="75" dirty="0" err="1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бажання</a:t>
              </a:r>
              <a:r>
                <a:rPr lang="ru-RU" spc="75" dirty="0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брати</a:t>
              </a:r>
              <a:r>
                <a:rPr lang="ru-RU" spc="75" dirty="0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 участь у </a:t>
              </a:r>
              <a:r>
                <a:rPr lang="ru-RU" spc="75" dirty="0" err="1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дослідженнях</a:t>
              </a:r>
              <a:r>
                <a:rPr lang="ru-RU" spc="75" dirty="0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, </a:t>
              </a:r>
              <a:r>
                <a:rPr lang="ru-RU" spc="75" dirty="0" err="1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обговорювати</a:t>
              </a:r>
              <a:r>
                <a:rPr lang="ru-RU" spc="75" dirty="0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 з </a:t>
              </a:r>
              <a:r>
                <a:rPr lang="ru-RU" spc="75" dirty="0" err="1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експертами</a:t>
              </a:r>
              <a:r>
                <a:rPr lang="ru-RU" spc="75" dirty="0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результати</a:t>
              </a:r>
              <a:r>
                <a:rPr lang="ru-RU" spc="75" dirty="0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pc="75" dirty="0" err="1">
                  <a:ln w="9525">
                    <a:noFill/>
                  </a:ln>
                  <a:solidFill>
                    <a:srgbClr val="978F3F"/>
                  </a:solidFill>
                  <a:latin typeface="Arial Black" panose="020B0A04020102020204" pitchFamily="34" charset="0"/>
                </a:rPr>
                <a:t>опитування</a:t>
              </a:r>
              <a:endParaRPr lang="ru-RU" sz="1400" spc="75" dirty="0">
                <a:ln w="9525">
                  <a:noFill/>
                </a:ln>
                <a:solidFill>
                  <a:srgbClr val="978F3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6287" y="2825477"/>
            <a:ext cx="793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40B6E6"/>
                </a:solidFill>
                <a:latin typeface="Arial Black" panose="020B0A04020102020204" pitchFamily="34" charset="0"/>
              </a:rPr>
              <a:t>Головна мотивація до </a:t>
            </a:r>
            <a:r>
              <a:rPr lang="uk-UA" sz="2000" dirty="0" smtClean="0">
                <a:solidFill>
                  <a:srgbClr val="40B6E6"/>
                </a:solidFill>
                <a:latin typeface="Arial Black" panose="020B0A04020102020204" pitchFamily="34" charset="0"/>
              </a:rPr>
              <a:t>створення</a:t>
            </a:r>
          </a:p>
          <a:p>
            <a:r>
              <a:rPr lang="ru-RU" sz="2000" dirty="0" err="1" smtClean="0">
                <a:solidFill>
                  <a:srgbClr val="BF365D"/>
                </a:solidFill>
                <a:latin typeface="Arial Black" panose="020B0A04020102020204" pitchFamily="34" charset="0"/>
              </a:rPr>
              <a:t>Всеукраїнського</a:t>
            </a:r>
            <a:r>
              <a:rPr lang="ru-RU" sz="2000" dirty="0" smtClean="0">
                <a:solidFill>
                  <a:srgbClr val="BF365D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BF365D"/>
                </a:solidFill>
                <a:latin typeface="Arial Black" panose="020B0A04020102020204" pitchFamily="34" charset="0"/>
              </a:rPr>
              <a:t>Громадського</a:t>
            </a:r>
            <a:r>
              <a:rPr lang="ru-RU" sz="2000" dirty="0">
                <a:solidFill>
                  <a:srgbClr val="BF365D"/>
                </a:solidFill>
                <a:latin typeface="Arial Black" panose="020B0A04020102020204" pitchFamily="34" charset="0"/>
              </a:rPr>
              <a:t> бюджету</a:t>
            </a:r>
            <a:endParaRPr lang="uk-UA" sz="2000" dirty="0">
              <a:solidFill>
                <a:srgbClr val="BF365D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399011" y="3607724"/>
            <a:ext cx="1205345" cy="606829"/>
          </a:xfrm>
          <a:prstGeom prst="wedgeRoundRectCallou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круглена прямокутна виноска 40"/>
          <p:cNvSpPr/>
          <p:nvPr/>
        </p:nvSpPr>
        <p:spPr>
          <a:xfrm>
            <a:off x="1860606" y="3579433"/>
            <a:ext cx="1205345" cy="606829"/>
          </a:xfrm>
          <a:prstGeom prst="wedgeRoundRectCallou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круглена прямокутна виноска 41"/>
          <p:cNvSpPr/>
          <p:nvPr/>
        </p:nvSpPr>
        <p:spPr>
          <a:xfrm>
            <a:off x="3363768" y="3587088"/>
            <a:ext cx="1205345" cy="606829"/>
          </a:xfrm>
          <a:prstGeom prst="wedgeRoundRectCallou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круглена прямокутна виноска 42"/>
          <p:cNvSpPr/>
          <p:nvPr/>
        </p:nvSpPr>
        <p:spPr>
          <a:xfrm>
            <a:off x="4891866" y="3606723"/>
            <a:ext cx="1205345" cy="606829"/>
          </a:xfrm>
          <a:prstGeom prst="wedgeRoundRectCallou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круглена прямокутна виноска 43"/>
          <p:cNvSpPr/>
          <p:nvPr/>
        </p:nvSpPr>
        <p:spPr>
          <a:xfrm>
            <a:off x="6519717" y="3586420"/>
            <a:ext cx="1205345" cy="606829"/>
          </a:xfrm>
          <a:prstGeom prst="wedgeRoundRectCallou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486158" y="3725471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40B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46,6 %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024697" y="370681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BF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8,6 %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011" y="4388179"/>
            <a:ext cx="14214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місцевого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самоврядування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е-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демократії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прозорості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зменшення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корупції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6485" y="4359714"/>
            <a:ext cx="1478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фінансової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децентралізації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9882" y="4344205"/>
            <a:ext cx="16188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партиципаційних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практик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влади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громади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18213" y="4359714"/>
            <a:ext cx="1490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громадянського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низки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інституцій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19716" y="4359714"/>
            <a:ext cx="2396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вважають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задля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ВГБ треба провести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публічне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обговорення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консультації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етапів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кошторису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проекту </a:t>
            </a:r>
          </a:p>
        </p:txBody>
      </p:sp>
      <p:sp>
        <p:nvSpPr>
          <p:cNvPr id="53" name="Прямокутник 52"/>
          <p:cNvSpPr/>
          <p:nvPr/>
        </p:nvSpPr>
        <p:spPr>
          <a:xfrm>
            <a:off x="3527859" y="37051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40B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8,6 %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5055957" y="374202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BF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8,6 %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кутник 54"/>
          <p:cNvSpPr/>
          <p:nvPr/>
        </p:nvSpPr>
        <p:spPr>
          <a:xfrm>
            <a:off x="6606864" y="372248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40B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83,6 %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0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404" t="76520" r="16579" b="13440"/>
          <a:stretch/>
        </p:blipFill>
        <p:spPr>
          <a:xfrm>
            <a:off x="0" y="6087533"/>
            <a:ext cx="9144000" cy="770467"/>
          </a:xfrm>
          <a:prstGeom prst="rect">
            <a:avLst/>
          </a:prstGeom>
        </p:spPr>
      </p:pic>
      <p:sp>
        <p:nvSpPr>
          <p:cNvPr id="31" name="Округлена прямокутна виноска 30"/>
          <p:cNvSpPr/>
          <p:nvPr/>
        </p:nvSpPr>
        <p:spPr>
          <a:xfrm>
            <a:off x="346768" y="321537"/>
            <a:ext cx="5779712" cy="1515579"/>
          </a:xfrm>
          <a:prstGeom prst="wedgeRoundRectCallout">
            <a:avLst>
              <a:gd name="adj1" fmla="val 64602"/>
              <a:gd name="adj2" fmla="val -35679"/>
              <a:gd name="adj3" fmla="val 16667"/>
            </a:avLst>
          </a:prstGeom>
          <a:solidFill>
            <a:srgbClr val="F06B7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Arial Black" panose="020B0A04020102020204" pitchFamily="34" charset="0"/>
              </a:rPr>
              <a:t>Португалія</a:t>
            </a:r>
            <a:r>
              <a:rPr lang="ru-RU" dirty="0">
                <a:latin typeface="Arial Black" panose="020B0A04020102020204" pitchFamily="34" charset="0"/>
              </a:rPr>
              <a:t> - перша </a:t>
            </a:r>
            <a:r>
              <a:rPr lang="ru-RU" dirty="0" err="1">
                <a:latin typeface="Arial Black" panose="020B0A04020102020204" pitchFamily="34" charset="0"/>
              </a:rPr>
              <a:t>країна</a:t>
            </a:r>
            <a:r>
              <a:rPr lang="ru-RU" dirty="0">
                <a:latin typeface="Arial Black" panose="020B0A04020102020204" pitchFamily="34" charset="0"/>
              </a:rPr>
              <a:t>, в </a:t>
            </a:r>
            <a:r>
              <a:rPr lang="ru-RU" dirty="0" err="1">
                <a:latin typeface="Arial Black" panose="020B0A04020102020204" pitchFamily="34" charset="0"/>
              </a:rPr>
              <a:t>якій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громадський</a:t>
            </a:r>
            <a:r>
              <a:rPr lang="ru-RU" dirty="0">
                <a:latin typeface="Arial Black" panose="020B0A04020102020204" pitchFamily="34" charset="0"/>
              </a:rPr>
              <a:t> бюджет </a:t>
            </a:r>
            <a:r>
              <a:rPr lang="ru-RU" dirty="0" err="1">
                <a:latin typeface="Arial Black" panose="020B0A04020102020204" pitchFamily="34" charset="0"/>
              </a:rPr>
              <a:t>починаючи</a:t>
            </a:r>
            <a:r>
              <a:rPr lang="ru-RU" dirty="0">
                <a:latin typeface="Arial Black" panose="020B0A04020102020204" pitchFamily="34" charset="0"/>
              </a:rPr>
              <a:t> з 2017 року </a:t>
            </a:r>
            <a:r>
              <a:rPr lang="ru-RU" dirty="0" err="1">
                <a:latin typeface="Arial Black" panose="020B0A04020102020204" pitchFamily="34" charset="0"/>
              </a:rPr>
              <a:t>застосовується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err="1">
                <a:latin typeface="Arial Black" panose="020B0A04020102020204" pitchFamily="34" charset="0"/>
              </a:rPr>
              <a:t>загальнодержавному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рівні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40" name="Picture 4" descr="Ð ÐµÐ·ÑÐ»ÑÑÐ°Ñ Ð¿Ð¾ÑÑÐºÑ Ð·Ð¾Ð±ÑÐ°Ð¶ÐµÐ½Ñ Ð·Ð° Ð·Ð°Ð¿Ð¸ÑÐ¾Ð¼ &quot;Ð¿Ð¾ÑÑÑÐ³Ð°Ð»Ð¸Ñ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4" y="291042"/>
            <a:ext cx="1539182" cy="15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Ð ÐµÐ·ÑÐ»ÑÑÐ°Ñ Ð¿Ð¾ÑÑÐºÑ Ð·Ð¾Ð±ÑÐ°Ð¶ÐµÐ½Ñ Ð·Ð° Ð·Ð°Ð¿Ð¸ÑÐ¾Ð¼ &quot;Ð´ÐµÐ½ÑÐ³Ð¸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7" y="1837116"/>
            <a:ext cx="925080" cy="9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205347" y="1929129"/>
            <a:ext cx="645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Португалії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виділяється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3 млн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євро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реалізацію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проектів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таких сферах:</a:t>
            </a:r>
            <a:endParaRPr lang="ru-RU" sz="1400" spc="75" dirty="0">
              <a:ln w="952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6039851"/>
              </p:ext>
            </p:extLst>
          </p:nvPr>
        </p:nvGraphicFramePr>
        <p:xfrm>
          <a:off x="346768" y="2452254"/>
          <a:ext cx="8614352" cy="159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147156" y="3725131"/>
            <a:ext cx="7689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Громадський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бюджет у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Португалії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складається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з восьми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груп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залежно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територіальної</a:t>
            </a:r>
            <a:endParaRPr lang="ru-RU" spc="75" dirty="0">
              <a:ln w="952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ознаки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38437881"/>
              </p:ext>
            </p:extLst>
          </p:nvPr>
        </p:nvGraphicFramePr>
        <p:xfrm>
          <a:off x="346768" y="4422371"/>
          <a:ext cx="8049087" cy="189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141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77" y="57584"/>
            <a:ext cx="810000" cy="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6404" t="76520" r="16579" b="13440"/>
          <a:stretch/>
        </p:blipFill>
        <p:spPr>
          <a:xfrm>
            <a:off x="0" y="6087533"/>
            <a:ext cx="9144000" cy="770467"/>
          </a:xfrm>
          <a:prstGeom prst="rect">
            <a:avLst/>
          </a:prstGeom>
        </p:spPr>
      </p:pic>
      <p:pic>
        <p:nvPicPr>
          <p:cNvPr id="40" name="Picture 4" descr="Ð ÐµÐ·ÑÐ»ÑÑÐ°Ñ Ð¿Ð¾ÑÑÐºÑ Ð·Ð¾Ð±ÑÐ°Ð¶ÐµÐ½Ñ Ð·Ð° Ð·Ð°Ð¿Ð¸ÑÐ¾Ð¼ &quot;Ð¿Ð¾ÑÑÑÐ³Ð°Ð»Ð¸Ñ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7" y="583777"/>
            <a:ext cx="1539182" cy="15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903615" y="223714"/>
            <a:ext cx="6492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Ці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групи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не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конкурують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між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собою,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оскільки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мають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власне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фінансування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. Бюджет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розміром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3</a:t>
            </a:r>
          </a:p>
          <a:p>
            <a:pPr algn="just"/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млн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євро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поділений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рівні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суми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котрі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отримує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кожна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група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: 375 тис.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євро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1600" spc="75" dirty="0" err="1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проекти</a:t>
            </a:r>
            <a:r>
              <a:rPr lang="ru-RU" sz="1600" spc="75" dirty="0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загальнодержавного</a:t>
            </a:r>
            <a:r>
              <a:rPr lang="ru-RU" sz="1600" spc="75" dirty="0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рівня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, 375 тис.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євро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кожен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із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п’яти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регіональних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проектів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материкової</a:t>
            </a:r>
            <a:endParaRPr lang="ru-RU" sz="1600" spc="75" dirty="0">
              <a:ln w="952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Португалії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, 375 тис.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євро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для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проектів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в автономному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регіоні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Азорські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острови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та 375 тис. </a:t>
            </a:r>
            <a:r>
              <a:rPr lang="ru-RU" sz="1600" spc="75" dirty="0" err="1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Євро</a:t>
            </a:r>
            <a:r>
              <a:rPr lang="ru-RU" sz="1600" spc="75" dirty="0" smtClean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для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проектів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пов'язаних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з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автономним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регіоном</a:t>
            </a:r>
            <a:r>
              <a:rPr lang="ru-RU" sz="1600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Мадейра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287" y="2825477"/>
            <a:ext cx="793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40B6E6"/>
                </a:solidFill>
                <a:latin typeface="Arial Black" panose="020B0A04020102020204" pitchFamily="34" charset="0"/>
              </a:rPr>
              <a:t>Розподіл </a:t>
            </a:r>
            <a:r>
              <a:rPr lang="uk-UA" sz="2000" dirty="0" smtClean="0">
                <a:solidFill>
                  <a:srgbClr val="40B6E6"/>
                </a:solidFill>
                <a:latin typeface="Arial Black" panose="020B0A04020102020204" pitchFamily="34" charset="0"/>
              </a:rPr>
              <a:t>проектів </a:t>
            </a:r>
            <a:r>
              <a:rPr lang="ru-RU" sz="2000" dirty="0">
                <a:solidFill>
                  <a:srgbClr val="BF365D"/>
                </a:solidFill>
                <a:latin typeface="Arial Black" panose="020B0A04020102020204" pitchFamily="34" charset="0"/>
              </a:rPr>
              <a:t>на </a:t>
            </a:r>
            <a:r>
              <a:rPr lang="ru-RU" sz="2000" dirty="0" err="1">
                <a:solidFill>
                  <a:srgbClr val="BF365D"/>
                </a:solidFill>
                <a:latin typeface="Arial Black" panose="020B0A04020102020204" pitchFamily="34" charset="0"/>
              </a:rPr>
              <a:t>різні</a:t>
            </a:r>
            <a:r>
              <a:rPr lang="ru-RU" sz="2000" dirty="0">
                <a:solidFill>
                  <a:srgbClr val="BF365D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BF365D"/>
                </a:solidFill>
                <a:latin typeface="Arial Black" panose="020B0A04020102020204" pitchFamily="34" charset="0"/>
              </a:rPr>
              <a:t>групи</a:t>
            </a:r>
            <a:r>
              <a:rPr lang="ru-RU" sz="2000" dirty="0">
                <a:solidFill>
                  <a:srgbClr val="BF365D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BF365D"/>
                </a:solidFill>
                <a:latin typeface="Arial Black" panose="020B0A04020102020204" pitchFamily="34" charset="0"/>
              </a:rPr>
              <a:t>дозволяє</a:t>
            </a:r>
            <a:r>
              <a:rPr lang="ru-RU" sz="2000" dirty="0">
                <a:solidFill>
                  <a:srgbClr val="BF365D"/>
                </a:solidFill>
                <a:latin typeface="Arial Black" panose="020B0A04020102020204" pitchFamily="34" charset="0"/>
              </a:rPr>
              <a:t>:</a:t>
            </a:r>
            <a:endParaRPr lang="uk-UA" sz="2000" dirty="0">
              <a:solidFill>
                <a:srgbClr val="BF365D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3814890"/>
              </p:ext>
            </p:extLst>
          </p:nvPr>
        </p:nvGraphicFramePr>
        <p:xfrm>
          <a:off x="280267" y="3272805"/>
          <a:ext cx="8755668" cy="2022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6287" y="5183480"/>
            <a:ext cx="857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Проект,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котрий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отримає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найбільше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голосів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на веб-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порталі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повинен бути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реалізований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протягом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24 </a:t>
            </a:r>
            <a:r>
              <a:rPr lang="ru-RU" spc="75" dirty="0" err="1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місяців</a:t>
            </a:r>
            <a:r>
              <a:rPr lang="ru-RU" spc="75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1400" spc="75" dirty="0">
              <a:ln w="952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</TotalTime>
  <Words>408</Words>
  <Application>Microsoft Office PowerPoint</Application>
  <PresentationFormat>Экран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Zhurova Olga</dc:creator>
  <cp:lastModifiedBy>User</cp:lastModifiedBy>
  <cp:revision>150</cp:revision>
  <cp:lastPrinted>2018-04-26T14:48:01Z</cp:lastPrinted>
  <dcterms:created xsi:type="dcterms:W3CDTF">2017-06-19T08:36:17Z</dcterms:created>
  <dcterms:modified xsi:type="dcterms:W3CDTF">2019-04-30T20:15:56Z</dcterms:modified>
</cp:coreProperties>
</file>